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2"/>
    <p:sldMasterId id="2147483673" r:id="rId3"/>
    <p:sldMasterId id="2147483676" r:id="rId4"/>
  </p:sldMasterIdLst>
  <p:notesMasterIdLst>
    <p:notesMasterId r:id="rId40"/>
  </p:notesMasterIdLst>
  <p:sldIdLst>
    <p:sldId id="256" r:id="rId5"/>
    <p:sldId id="284" r:id="rId6"/>
    <p:sldId id="286" r:id="rId7"/>
    <p:sldId id="259" r:id="rId8"/>
    <p:sldId id="261" r:id="rId9"/>
    <p:sldId id="265" r:id="rId10"/>
    <p:sldId id="268" r:id="rId11"/>
    <p:sldId id="274" r:id="rId12"/>
    <p:sldId id="270" r:id="rId13"/>
    <p:sldId id="269" r:id="rId14"/>
    <p:sldId id="276" r:id="rId15"/>
    <p:sldId id="275" r:id="rId16"/>
    <p:sldId id="277" r:id="rId17"/>
    <p:sldId id="266" r:id="rId18"/>
    <p:sldId id="262" r:id="rId19"/>
    <p:sldId id="273" r:id="rId20"/>
    <p:sldId id="264" r:id="rId21"/>
    <p:sldId id="272" r:id="rId22"/>
    <p:sldId id="267" r:id="rId23"/>
    <p:sldId id="263" r:id="rId24"/>
    <p:sldId id="271" r:id="rId25"/>
    <p:sldId id="278" r:id="rId26"/>
    <p:sldId id="280" r:id="rId27"/>
    <p:sldId id="281" r:id="rId28"/>
    <p:sldId id="282" r:id="rId29"/>
    <p:sldId id="283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9CE61-49CD-4D46-82CB-618FBB4A4B77}" type="datetimeFigureOut">
              <a:rPr lang="es-ES" smtClean="0"/>
              <a:t>31/05/2022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CCA5E-A0E5-4A05-B78C-3443D164F6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56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01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e39a322f_0_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dfe39a32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860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e39a322f_0_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dfe39a32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796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e39a322f_0_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dfe39a32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7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e39a322f_0_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dfe39a32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80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19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754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41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13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21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57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52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68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4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e39a322f_0_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dfe39a32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0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247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48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50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dd9f411256_1_121"/>
          <p:cNvSpPr txBox="1">
            <a:spLocks noGrp="1"/>
          </p:cNvSpPr>
          <p:nvPr>
            <p:ph type="title"/>
          </p:nvPr>
        </p:nvSpPr>
        <p:spPr>
          <a:xfrm>
            <a:off x="406400" y="457200"/>
            <a:ext cx="1158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dd9f411256_1_121"/>
          <p:cNvSpPr txBox="1">
            <a:spLocks noGrp="1"/>
          </p:cNvSpPr>
          <p:nvPr>
            <p:ph type="body" idx="1"/>
          </p:nvPr>
        </p:nvSpPr>
        <p:spPr>
          <a:xfrm>
            <a:off x="406400" y="1554162"/>
            <a:ext cx="11582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 rtl="0">
              <a:spcBef>
                <a:spcPts val="360"/>
              </a:spcBef>
              <a:spcAft>
                <a:spcPts val="0"/>
              </a:spcAft>
              <a:buSzPts val="1080"/>
              <a:buChar char="○"/>
              <a:defRPr/>
            </a:lvl5pPr>
            <a:lvl6pPr marL="2743200" lvl="5" indent="-297179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 rtl="0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297179" algn="l" rtl="0">
              <a:spcBef>
                <a:spcPts val="360"/>
              </a:spcBef>
              <a:spcAft>
                <a:spcPts val="0"/>
              </a:spcAft>
              <a:buSzPts val="1080"/>
              <a:buChar char="○"/>
              <a:defRPr/>
            </a:lvl8pPr>
            <a:lvl9pPr marL="4114800" lvl="8" indent="-297179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gdd9f411256_1_121"/>
          <p:cNvSpPr txBox="1">
            <a:spLocks noGrp="1"/>
          </p:cNvSpPr>
          <p:nvPr>
            <p:ph type="dt" idx="10"/>
          </p:nvPr>
        </p:nvSpPr>
        <p:spPr>
          <a:xfrm>
            <a:off x="8636000" y="76200"/>
            <a:ext cx="3352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gdd9f411256_1_121"/>
          <p:cNvSpPr txBox="1">
            <a:spLocks noGrp="1"/>
          </p:cNvSpPr>
          <p:nvPr>
            <p:ph type="ftr" idx="11"/>
          </p:nvPr>
        </p:nvSpPr>
        <p:spPr>
          <a:xfrm>
            <a:off x="4775200" y="76200"/>
            <a:ext cx="38607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gdd9f411256_1_121"/>
          <p:cNvSpPr txBox="1">
            <a:spLocks noGrp="1"/>
          </p:cNvSpPr>
          <p:nvPr>
            <p:ph type="sldNum" idx="12"/>
          </p:nvPr>
        </p:nvSpPr>
        <p:spPr>
          <a:xfrm>
            <a:off x="10972800" y="6473952"/>
            <a:ext cx="10119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710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868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" name="Google Shape;24;p24"/>
          <p:cNvGrpSpPr/>
          <p:nvPr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</p:grpSpPr>
        <p:sp>
          <p:nvSpPr>
            <p:cNvPr id="25" name="Google Shape;25;p24"/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/>
              <a:ahLst/>
              <a:cxnLst/>
              <a:rect l="l" t="t" r="r" b="b"/>
              <a:pathLst>
                <a:path w="3229647" h="1863572" extrusionOk="0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4"/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/>
              <a:ahLst/>
              <a:cxnLst/>
              <a:rect l="l" t="t" r="r" b="b"/>
              <a:pathLst>
                <a:path w="2067463" h="1052082" extrusionOk="0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4"/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/>
              <a:ahLst/>
              <a:cxnLst/>
              <a:rect l="l" t="t" r="r" b="b"/>
              <a:pathLst>
                <a:path w="2609816" h="538274" extrusionOk="0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4"/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/>
              <a:ahLst/>
              <a:cxnLst/>
              <a:rect l="l" t="t" r="r" b="b"/>
              <a:pathLst>
                <a:path w="179424" h="558663" extrusionOk="0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4"/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/>
              <a:ahLst/>
              <a:cxnLst/>
              <a:rect l="l" t="t" r="r" b="b"/>
              <a:pathLst>
                <a:path w="110101" h="244670" extrusionOk="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4"/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/>
              <a:ahLst/>
              <a:cxnLst/>
              <a:rect l="l" t="t" r="r" b="b"/>
              <a:pathLst>
                <a:path w="187580" h="69323" extrusionOk="0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/>
              <a:ahLst/>
              <a:cxnLst/>
              <a:rect l="l" t="t" r="r" b="b"/>
              <a:pathLst>
                <a:path w="36700" h="61167" extrusionOk="0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4"/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/>
              <a:ahLst/>
              <a:cxnLst/>
              <a:rect l="l" t="t" r="r" b="b"/>
              <a:pathLst>
                <a:path w="187580" h="69323" extrusionOk="0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4"/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/>
              <a:ahLst/>
              <a:cxnLst/>
              <a:rect l="l" t="t" r="r" b="b"/>
              <a:pathLst>
                <a:path w="150879" h="130490" extrusionOk="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4"/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/>
              <a:ahLst/>
              <a:cxnLst/>
              <a:rect l="l" t="t" r="r" b="b"/>
              <a:pathLst>
                <a:path w="338460" h="338460" extrusionOk="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4"/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/>
              <a:ahLst/>
              <a:cxnLst/>
              <a:rect l="l" t="t" r="r" b="b"/>
              <a:pathLst>
                <a:path w="130490" h="130490" extrusionOk="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4"/>
          <p:cNvSpPr/>
          <p:nvPr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0933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5"/>
          <p:cNvSpPr/>
          <p:nvPr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241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>
            <a:spLocks noGrp="1"/>
          </p:cNvSpPr>
          <p:nvPr>
            <p:ph type="pic" idx="2"/>
          </p:nvPr>
        </p:nvSpPr>
        <p:spPr>
          <a:xfrm>
            <a:off x="6096000" y="43093"/>
            <a:ext cx="5876741" cy="6700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848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045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6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575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34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711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511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0" name="Google Shape;50;p34"/>
          <p:cNvGrpSpPr/>
          <p:nvPr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1" name="Google Shape;51;p34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4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53;p34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4" name="Google Shape;54;p34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34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" name="Google Shape;56;p34"/>
          <p:cNvSpPr>
            <a:spLocks noGrp="1"/>
          </p:cNvSpPr>
          <p:nvPr>
            <p:ph type="pic" idx="2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7" name="Google Shape;57;p34"/>
          <p:cNvGrpSpPr/>
          <p:nvPr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</p:grpSpPr>
        <p:sp>
          <p:nvSpPr>
            <p:cNvPr id="58" name="Google Shape;58;p34"/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/>
              <a:ahLst/>
              <a:cxnLst/>
              <a:rect l="l" t="t" r="r" b="b"/>
              <a:pathLst>
                <a:path w="3229647" h="1863572" extrusionOk="0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4"/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/>
              <a:ahLst/>
              <a:cxnLst/>
              <a:rect l="l" t="t" r="r" b="b"/>
              <a:pathLst>
                <a:path w="2067463" h="1052082" extrusionOk="0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4"/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/>
              <a:ahLst/>
              <a:cxnLst/>
              <a:rect l="l" t="t" r="r" b="b"/>
              <a:pathLst>
                <a:path w="2609816" h="538274" extrusionOk="0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4"/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/>
              <a:ahLst/>
              <a:cxnLst/>
              <a:rect l="l" t="t" r="r" b="b"/>
              <a:pathLst>
                <a:path w="179424" h="558663" extrusionOk="0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4"/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/>
              <a:ahLst/>
              <a:cxnLst/>
              <a:rect l="l" t="t" r="r" b="b"/>
              <a:pathLst>
                <a:path w="110101" h="244670" extrusionOk="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4"/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/>
              <a:ahLst/>
              <a:cxnLst/>
              <a:rect l="l" t="t" r="r" b="b"/>
              <a:pathLst>
                <a:path w="187580" h="69323" extrusionOk="0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4"/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/>
              <a:ahLst/>
              <a:cxnLst/>
              <a:rect l="l" t="t" r="r" b="b"/>
              <a:pathLst>
                <a:path w="36700" h="61167" extrusionOk="0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4"/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/>
              <a:ahLst/>
              <a:cxnLst/>
              <a:rect l="l" t="t" r="r" b="b"/>
              <a:pathLst>
                <a:path w="187580" h="69323" extrusionOk="0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4"/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/>
              <a:ahLst/>
              <a:cxnLst/>
              <a:rect l="l" t="t" r="r" b="b"/>
              <a:pathLst>
                <a:path w="150879" h="130490" extrusionOk="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4"/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/>
              <a:ahLst/>
              <a:cxnLst/>
              <a:rect l="l" t="t" r="r" b="b"/>
              <a:pathLst>
                <a:path w="338460" h="338460" extrusionOk="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4"/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/>
              <a:ahLst/>
              <a:cxnLst/>
              <a:rect l="l" t="t" r="r" b="b"/>
              <a:pathLst>
                <a:path w="130490" h="130490" extrusionOk="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34"/>
          <p:cNvSpPr/>
          <p:nvPr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253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slide layout">
  <p:cSld name="2_Image slide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" name="Google Shape;72;p35"/>
          <p:cNvGrpSpPr/>
          <p:nvPr/>
        </p:nvGrpSpPr>
        <p:grpSpPr>
          <a:xfrm>
            <a:off x="700336" y="2476600"/>
            <a:ext cx="5056030" cy="2797670"/>
            <a:chOff x="395536" y="2564904"/>
            <a:chExt cx="4749925" cy="2628292"/>
          </a:xfrm>
        </p:grpSpPr>
        <p:grpSp>
          <p:nvGrpSpPr>
            <p:cNvPr id="73" name="Google Shape;73;p35"/>
            <p:cNvGrpSpPr/>
            <p:nvPr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</p:grpSpPr>
          <p:sp>
            <p:nvSpPr>
              <p:cNvPr id="74" name="Google Shape;74;p35"/>
              <p:cNvSpPr/>
              <p:nvPr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 extrusionOk="0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5"/>
              <p:cNvSpPr/>
              <p:nvPr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5"/>
              <p:cNvSpPr/>
              <p:nvPr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77;p35"/>
            <p:cNvSpPr/>
            <p:nvPr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5"/>
          <p:cNvSpPr>
            <a:spLocks noGrp="1"/>
          </p:cNvSpPr>
          <p:nvPr>
            <p:ph type="pic" idx="2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5"/>
          <p:cNvSpPr/>
          <p:nvPr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522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slide layout">
  <p:cSld name="3_Image slide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>
            <a:spLocks noGrp="1"/>
          </p:cNvSpPr>
          <p:nvPr>
            <p:ph type="pic" idx="2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5564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"/>
          <p:cNvSpPr>
            <a:spLocks noGrp="1"/>
          </p:cNvSpPr>
          <p:nvPr>
            <p:ph type="pic" idx="2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619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28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6672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2638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1311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f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Reunión familias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Tercer trimestre</a:t>
            </a:r>
          </a:p>
          <a:p>
            <a:r>
              <a:rPr lang="es-ES" dirty="0" smtClean="0"/>
              <a:t>01/06/2022</a:t>
            </a:r>
            <a:endParaRPr lang="es-ES" dirty="0"/>
          </a:p>
        </p:txBody>
      </p:sp>
      <p:pic>
        <p:nvPicPr>
          <p:cNvPr id="1026" name="Picture 2" descr="Imagenes de pitufos - Ima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37" y="533017"/>
            <a:ext cx="4990995" cy="61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62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27591" r="16025" b="12167"/>
          <a:stretch/>
        </p:blipFill>
        <p:spPr>
          <a:xfrm>
            <a:off x="1923393" y="840826"/>
            <a:ext cx="8734097" cy="5073051"/>
          </a:xfrm>
        </p:spPr>
      </p:pic>
    </p:spTree>
    <p:extLst>
      <p:ext uri="{BB962C8B-B14F-4D97-AF65-F5344CB8AC3E}">
        <p14:creationId xmlns:p14="http://schemas.microsoft.com/office/powerpoint/2010/main" val="38669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99" y="525790"/>
            <a:ext cx="7817597" cy="5863199"/>
          </a:xfrm>
        </p:spPr>
      </p:pic>
    </p:spTree>
    <p:extLst>
      <p:ext uri="{BB962C8B-B14F-4D97-AF65-F5344CB8AC3E}">
        <p14:creationId xmlns:p14="http://schemas.microsoft.com/office/powerpoint/2010/main" val="43728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0" t="31152" r="16804"/>
          <a:stretch/>
        </p:blipFill>
        <p:spPr>
          <a:xfrm>
            <a:off x="2217682" y="651641"/>
            <a:ext cx="7409794" cy="5474751"/>
          </a:xfrm>
        </p:spPr>
      </p:pic>
    </p:spTree>
    <p:extLst>
      <p:ext uri="{BB962C8B-B14F-4D97-AF65-F5344CB8AC3E}">
        <p14:creationId xmlns:p14="http://schemas.microsoft.com/office/powerpoint/2010/main" val="108413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2" r="14774"/>
          <a:stretch/>
        </p:blipFill>
        <p:spPr>
          <a:xfrm>
            <a:off x="2060027" y="504770"/>
            <a:ext cx="7767145" cy="5689837"/>
          </a:xfrm>
        </p:spPr>
      </p:pic>
    </p:spTree>
    <p:extLst>
      <p:ext uri="{BB962C8B-B14F-4D97-AF65-F5344CB8AC3E}">
        <p14:creationId xmlns:p14="http://schemas.microsoft.com/office/powerpoint/2010/main" val="8611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r="13841"/>
          <a:stretch/>
        </p:blipFill>
        <p:spPr>
          <a:xfrm>
            <a:off x="1671145" y="389158"/>
            <a:ext cx="9133489" cy="6046656"/>
          </a:xfrm>
        </p:spPr>
      </p:pic>
    </p:spTree>
    <p:extLst>
      <p:ext uri="{BB962C8B-B14F-4D97-AF65-F5344CB8AC3E}">
        <p14:creationId xmlns:p14="http://schemas.microsoft.com/office/powerpoint/2010/main" val="23211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1" b="34127"/>
          <a:stretch/>
        </p:blipFill>
        <p:spPr>
          <a:xfrm>
            <a:off x="1377688" y="252250"/>
            <a:ext cx="5790367" cy="3629974"/>
          </a:xfr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4" b="34127"/>
          <a:stretch/>
        </p:blipFill>
        <p:spPr>
          <a:xfrm>
            <a:off x="6611838" y="1597570"/>
            <a:ext cx="5107195" cy="34376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4" b="34099"/>
          <a:stretch/>
        </p:blipFill>
        <p:spPr>
          <a:xfrm>
            <a:off x="505608" y="3485422"/>
            <a:ext cx="5138448" cy="309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4" b="35017"/>
          <a:stretch/>
        </p:blipFill>
        <p:spPr>
          <a:xfrm>
            <a:off x="2102901" y="693682"/>
            <a:ext cx="7587636" cy="5257392"/>
          </a:xfrm>
        </p:spPr>
      </p:pic>
    </p:spTree>
    <p:extLst>
      <p:ext uri="{BB962C8B-B14F-4D97-AF65-F5344CB8AC3E}">
        <p14:creationId xmlns:p14="http://schemas.microsoft.com/office/powerpoint/2010/main" val="374676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9" b="21663"/>
          <a:stretch/>
        </p:blipFill>
        <p:spPr>
          <a:xfrm>
            <a:off x="1823374" y="462453"/>
            <a:ext cx="8960240" cy="5708051"/>
          </a:xfrm>
        </p:spPr>
      </p:pic>
    </p:spTree>
    <p:extLst>
      <p:ext uri="{BB962C8B-B14F-4D97-AF65-F5344CB8AC3E}">
        <p14:creationId xmlns:p14="http://schemas.microsoft.com/office/powerpoint/2010/main" val="24438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12" y="263032"/>
            <a:ext cx="8311583" cy="6233688"/>
          </a:xfrm>
        </p:spPr>
      </p:pic>
    </p:spTree>
    <p:extLst>
      <p:ext uri="{BB962C8B-B14F-4D97-AF65-F5344CB8AC3E}">
        <p14:creationId xmlns:p14="http://schemas.microsoft.com/office/powerpoint/2010/main" val="375616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60" y="242012"/>
            <a:ext cx="8380960" cy="6268958"/>
          </a:xfrm>
        </p:spPr>
      </p:pic>
    </p:spTree>
    <p:extLst>
      <p:ext uri="{BB962C8B-B14F-4D97-AF65-F5344CB8AC3E}">
        <p14:creationId xmlns:p14="http://schemas.microsoft.com/office/powerpoint/2010/main" val="27034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3795124" y="3449184"/>
            <a:ext cx="4507968" cy="1077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Revisión del curso: objetivos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307689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Imagen 1" descr="Calendar Icon Minimalist · Free vector graphic on Pixaba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87" y="1660634"/>
            <a:ext cx="1939983" cy="17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62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17" y="284054"/>
            <a:ext cx="8289027" cy="6220818"/>
          </a:xfrm>
        </p:spPr>
      </p:pic>
    </p:spTree>
    <p:extLst>
      <p:ext uri="{BB962C8B-B14F-4D97-AF65-F5344CB8AC3E}">
        <p14:creationId xmlns:p14="http://schemas.microsoft.com/office/powerpoint/2010/main" val="147182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38" y="284054"/>
            <a:ext cx="8343114" cy="6257336"/>
          </a:xfrm>
        </p:spPr>
      </p:pic>
    </p:spTree>
    <p:extLst>
      <p:ext uri="{BB962C8B-B14F-4D97-AF65-F5344CB8AC3E}">
        <p14:creationId xmlns:p14="http://schemas.microsoft.com/office/powerpoint/2010/main" val="2929211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32" y="735998"/>
            <a:ext cx="6912864" cy="5186500"/>
          </a:xfrm>
        </p:spPr>
      </p:pic>
    </p:spTree>
    <p:extLst>
      <p:ext uri="{BB962C8B-B14F-4D97-AF65-F5344CB8AC3E}">
        <p14:creationId xmlns:p14="http://schemas.microsoft.com/office/powerpoint/2010/main" val="151587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"/>
          <p:cNvGrpSpPr/>
          <p:nvPr/>
        </p:nvGrpSpPr>
        <p:grpSpPr>
          <a:xfrm>
            <a:off x="1887852" y="1110487"/>
            <a:ext cx="8550976" cy="2926569"/>
            <a:chOff x="1667751" y="1095553"/>
            <a:chExt cx="8855603" cy="3030827"/>
          </a:xfrm>
        </p:grpSpPr>
        <p:sp>
          <p:nvSpPr>
            <p:cNvPr id="91" name="Google Shape;91;p1"/>
            <p:cNvSpPr/>
            <p:nvPr/>
          </p:nvSpPr>
          <p:spPr>
            <a:xfrm>
              <a:off x="1667751" y="1095553"/>
              <a:ext cx="8855603" cy="3030827"/>
            </a:xfrm>
            <a:custGeom>
              <a:avLst/>
              <a:gdLst/>
              <a:ahLst/>
              <a:cxnLst/>
              <a:rect l="l" t="t" r="r" b="b"/>
              <a:pathLst>
                <a:path w="8855603" h="3030827" extrusionOk="0">
                  <a:moveTo>
                    <a:pt x="747525" y="2222103"/>
                  </a:moveTo>
                  <a:cubicBezTo>
                    <a:pt x="787004" y="2169868"/>
                    <a:pt x="822233" y="2120063"/>
                    <a:pt x="860497" y="2072687"/>
                  </a:cubicBezTo>
                  <a:cubicBezTo>
                    <a:pt x="880541" y="2047785"/>
                    <a:pt x="903621" y="2023489"/>
                    <a:pt x="928524" y="2003446"/>
                  </a:cubicBezTo>
                  <a:cubicBezTo>
                    <a:pt x="1003839" y="1944530"/>
                    <a:pt x="1084013" y="1890473"/>
                    <a:pt x="1178765" y="1867393"/>
                  </a:cubicBezTo>
                  <a:cubicBezTo>
                    <a:pt x="1207312" y="1860104"/>
                    <a:pt x="1226748" y="1847349"/>
                    <a:pt x="1244362" y="1824876"/>
                  </a:cubicBezTo>
                  <a:cubicBezTo>
                    <a:pt x="1339720" y="1705222"/>
                    <a:pt x="1436901" y="1586783"/>
                    <a:pt x="1532260" y="1467129"/>
                  </a:cubicBezTo>
                  <a:cubicBezTo>
                    <a:pt x="1551089" y="1443442"/>
                    <a:pt x="1571740" y="1430079"/>
                    <a:pt x="1602109" y="1434938"/>
                  </a:cubicBezTo>
                  <a:cubicBezTo>
                    <a:pt x="1640981" y="1441012"/>
                    <a:pt x="1670135" y="1427650"/>
                    <a:pt x="1695038" y="1397281"/>
                  </a:cubicBezTo>
                  <a:cubicBezTo>
                    <a:pt x="1722977" y="1364482"/>
                    <a:pt x="1756991" y="1335935"/>
                    <a:pt x="1786752" y="1304351"/>
                  </a:cubicBezTo>
                  <a:cubicBezTo>
                    <a:pt x="1808011" y="1281878"/>
                    <a:pt x="1829876" y="1277627"/>
                    <a:pt x="1857816" y="1289774"/>
                  </a:cubicBezTo>
                  <a:cubicBezTo>
                    <a:pt x="1888185" y="1303137"/>
                    <a:pt x="1920376" y="1312855"/>
                    <a:pt x="1951352" y="1326825"/>
                  </a:cubicBezTo>
                  <a:cubicBezTo>
                    <a:pt x="1967144" y="1334113"/>
                    <a:pt x="1977470" y="1331076"/>
                    <a:pt x="1990832" y="1319536"/>
                  </a:cubicBezTo>
                  <a:cubicBezTo>
                    <a:pt x="2203415" y="1136107"/>
                    <a:pt x="2416605" y="953286"/>
                    <a:pt x="2629189" y="769857"/>
                  </a:cubicBezTo>
                  <a:cubicBezTo>
                    <a:pt x="2654699" y="747991"/>
                    <a:pt x="2679601" y="726125"/>
                    <a:pt x="2705111" y="704867"/>
                  </a:cubicBezTo>
                  <a:cubicBezTo>
                    <a:pt x="2742769" y="672069"/>
                    <a:pt x="2763420" y="673891"/>
                    <a:pt x="2794396" y="712156"/>
                  </a:cubicBezTo>
                  <a:cubicBezTo>
                    <a:pt x="2915265" y="862786"/>
                    <a:pt x="3035526" y="1012809"/>
                    <a:pt x="3156394" y="1163439"/>
                  </a:cubicBezTo>
                  <a:cubicBezTo>
                    <a:pt x="3161254" y="1170120"/>
                    <a:pt x="3167328" y="1176194"/>
                    <a:pt x="3174616" y="1185912"/>
                  </a:cubicBezTo>
                  <a:cubicBezTo>
                    <a:pt x="3181905" y="1178624"/>
                    <a:pt x="3187978" y="1172550"/>
                    <a:pt x="3194052" y="1165869"/>
                  </a:cubicBezTo>
                  <a:cubicBezTo>
                    <a:pt x="3531756" y="789293"/>
                    <a:pt x="3870674" y="412110"/>
                    <a:pt x="4208377" y="35534"/>
                  </a:cubicBezTo>
                  <a:cubicBezTo>
                    <a:pt x="4213236" y="30675"/>
                    <a:pt x="4217488" y="24601"/>
                    <a:pt x="4222347" y="20350"/>
                  </a:cubicBezTo>
                  <a:cubicBezTo>
                    <a:pt x="4247857" y="-6982"/>
                    <a:pt x="4274582" y="-6982"/>
                    <a:pt x="4300092" y="21564"/>
                  </a:cubicBezTo>
                  <a:cubicBezTo>
                    <a:pt x="4388162" y="122997"/>
                    <a:pt x="4476232" y="225037"/>
                    <a:pt x="4564909" y="326469"/>
                  </a:cubicBezTo>
                  <a:cubicBezTo>
                    <a:pt x="4723435" y="509291"/>
                    <a:pt x="4881962" y="692112"/>
                    <a:pt x="5040488" y="874326"/>
                  </a:cubicBezTo>
                  <a:cubicBezTo>
                    <a:pt x="5051421" y="887081"/>
                    <a:pt x="5061746" y="893155"/>
                    <a:pt x="5078146" y="889511"/>
                  </a:cubicBezTo>
                  <a:cubicBezTo>
                    <a:pt x="5093330" y="886474"/>
                    <a:pt x="5109729" y="887081"/>
                    <a:pt x="5124306" y="884044"/>
                  </a:cubicBezTo>
                  <a:cubicBezTo>
                    <a:pt x="5154675" y="877971"/>
                    <a:pt x="5173504" y="890726"/>
                    <a:pt x="5190511" y="915021"/>
                  </a:cubicBezTo>
                  <a:cubicBezTo>
                    <a:pt x="5366044" y="1164047"/>
                    <a:pt x="5602315" y="1527867"/>
                    <a:pt x="5777848" y="1776893"/>
                  </a:cubicBezTo>
                  <a:cubicBezTo>
                    <a:pt x="5783314" y="1785397"/>
                    <a:pt x="5789388" y="1793292"/>
                    <a:pt x="5801535" y="1810299"/>
                  </a:cubicBezTo>
                  <a:cubicBezTo>
                    <a:pt x="5807002" y="1800581"/>
                    <a:pt x="5810039" y="1792078"/>
                    <a:pt x="5814898" y="1786004"/>
                  </a:cubicBezTo>
                  <a:cubicBezTo>
                    <a:pt x="5860451" y="1734984"/>
                    <a:pt x="5906612" y="1684571"/>
                    <a:pt x="5951558" y="1632944"/>
                  </a:cubicBezTo>
                  <a:cubicBezTo>
                    <a:pt x="5966743" y="1615938"/>
                    <a:pt x="5983749" y="1607434"/>
                    <a:pt x="6006830" y="1609864"/>
                  </a:cubicBezTo>
                  <a:cubicBezTo>
                    <a:pt x="6029303" y="1612901"/>
                    <a:pt x="6052384" y="1612293"/>
                    <a:pt x="6074249" y="1616545"/>
                  </a:cubicBezTo>
                  <a:cubicBezTo>
                    <a:pt x="6097330" y="1621404"/>
                    <a:pt x="6113122" y="1613508"/>
                    <a:pt x="6129521" y="1597109"/>
                  </a:cubicBezTo>
                  <a:cubicBezTo>
                    <a:pt x="6191473" y="1533941"/>
                    <a:pt x="6254641" y="1471381"/>
                    <a:pt x="6317201" y="1408821"/>
                  </a:cubicBezTo>
                  <a:cubicBezTo>
                    <a:pt x="6348177" y="1377844"/>
                    <a:pt x="6367006" y="1377237"/>
                    <a:pt x="6399198" y="1405177"/>
                  </a:cubicBezTo>
                  <a:cubicBezTo>
                    <a:pt x="6585056" y="1563095"/>
                    <a:pt x="6771522" y="1721014"/>
                    <a:pt x="6957380" y="1880148"/>
                  </a:cubicBezTo>
                  <a:cubicBezTo>
                    <a:pt x="6971349" y="1892296"/>
                    <a:pt x="6985319" y="1897154"/>
                    <a:pt x="7003541" y="1896547"/>
                  </a:cubicBezTo>
                  <a:cubicBezTo>
                    <a:pt x="7036339" y="1895332"/>
                    <a:pt x="7069138" y="1896547"/>
                    <a:pt x="7101936" y="1895940"/>
                  </a:cubicBezTo>
                  <a:cubicBezTo>
                    <a:pt x="7123194" y="1895332"/>
                    <a:pt x="7139594" y="1902013"/>
                    <a:pt x="7154171" y="1917198"/>
                  </a:cubicBezTo>
                  <a:cubicBezTo>
                    <a:pt x="7180288" y="1943923"/>
                    <a:pt x="7208228" y="1968218"/>
                    <a:pt x="7234345" y="1994943"/>
                  </a:cubicBezTo>
                  <a:cubicBezTo>
                    <a:pt x="7245278" y="2006483"/>
                    <a:pt x="7357036" y="2146788"/>
                    <a:pt x="7371006" y="2138285"/>
                  </a:cubicBezTo>
                  <a:cubicBezTo>
                    <a:pt x="7453002" y="2086657"/>
                    <a:pt x="7536213" y="2036244"/>
                    <a:pt x="7619424" y="1985225"/>
                  </a:cubicBezTo>
                  <a:cubicBezTo>
                    <a:pt x="7649186" y="1966396"/>
                    <a:pt x="7663156" y="1967611"/>
                    <a:pt x="7691703" y="1989476"/>
                  </a:cubicBezTo>
                  <a:cubicBezTo>
                    <a:pt x="7810749" y="2082405"/>
                    <a:pt x="7928581" y="2176549"/>
                    <a:pt x="8048235" y="2268871"/>
                  </a:cubicBezTo>
                  <a:cubicBezTo>
                    <a:pt x="8059168" y="2277982"/>
                    <a:pt x="8073137" y="2285270"/>
                    <a:pt x="8086500" y="2290130"/>
                  </a:cubicBezTo>
                  <a:cubicBezTo>
                    <a:pt x="8139949" y="2309566"/>
                    <a:pt x="8194006" y="2327180"/>
                    <a:pt x="8246848" y="2347223"/>
                  </a:cubicBezTo>
                  <a:cubicBezTo>
                    <a:pt x="8261425" y="2352690"/>
                    <a:pt x="8276002" y="2362408"/>
                    <a:pt x="8286327" y="2373948"/>
                  </a:cubicBezTo>
                  <a:cubicBezTo>
                    <a:pt x="8525635" y="2650306"/>
                    <a:pt x="8600343" y="2672172"/>
                    <a:pt x="8839651" y="2948530"/>
                  </a:cubicBezTo>
                  <a:cubicBezTo>
                    <a:pt x="8854836" y="2965536"/>
                    <a:pt x="8862124" y="2983758"/>
                    <a:pt x="8851799" y="3005623"/>
                  </a:cubicBezTo>
                  <a:cubicBezTo>
                    <a:pt x="8841473" y="3026882"/>
                    <a:pt x="8822644" y="3032348"/>
                    <a:pt x="8800779" y="3031133"/>
                  </a:cubicBezTo>
                  <a:cubicBezTo>
                    <a:pt x="8794705" y="3030526"/>
                    <a:pt x="8788024" y="3031133"/>
                    <a:pt x="8781950" y="3031133"/>
                  </a:cubicBezTo>
                  <a:cubicBezTo>
                    <a:pt x="5879280" y="3031133"/>
                    <a:pt x="2976003" y="3031133"/>
                    <a:pt x="73333" y="3031133"/>
                  </a:cubicBezTo>
                  <a:cubicBezTo>
                    <a:pt x="47823" y="3031133"/>
                    <a:pt x="20491" y="3034170"/>
                    <a:pt x="5306" y="3006231"/>
                  </a:cubicBezTo>
                  <a:cubicBezTo>
                    <a:pt x="-9878" y="2976469"/>
                    <a:pt x="10773" y="2957033"/>
                    <a:pt x="26564" y="2935775"/>
                  </a:cubicBezTo>
                  <a:cubicBezTo>
                    <a:pt x="225785" y="2680675"/>
                    <a:pt x="425006" y="2426183"/>
                    <a:pt x="624227" y="2171690"/>
                  </a:cubicBezTo>
                  <a:cubicBezTo>
                    <a:pt x="658240" y="2127959"/>
                    <a:pt x="689824" y="2129781"/>
                    <a:pt x="718370" y="2177157"/>
                  </a:cubicBezTo>
                  <a:cubicBezTo>
                    <a:pt x="728696" y="2189912"/>
                    <a:pt x="737199" y="2203882"/>
                    <a:pt x="747525" y="2222103"/>
                  </a:cubicBezTo>
                  <a:lnTo>
                    <a:pt x="747525" y="2222103"/>
                  </a:lnTo>
                  <a:close/>
                  <a:moveTo>
                    <a:pt x="5302876" y="2916946"/>
                  </a:moveTo>
                  <a:cubicBezTo>
                    <a:pt x="5339926" y="2968573"/>
                    <a:pt x="5482661" y="2941848"/>
                    <a:pt x="5526392" y="2875644"/>
                  </a:cubicBezTo>
                  <a:cubicBezTo>
                    <a:pt x="5502097" y="2876859"/>
                    <a:pt x="5480231" y="2878073"/>
                    <a:pt x="5457151" y="2879288"/>
                  </a:cubicBezTo>
                  <a:cubicBezTo>
                    <a:pt x="5480231" y="2850741"/>
                    <a:pt x="5519711" y="2839201"/>
                    <a:pt x="5536718" y="2801544"/>
                  </a:cubicBezTo>
                  <a:cubicBezTo>
                    <a:pt x="5526392" y="2800329"/>
                    <a:pt x="5519711" y="2798507"/>
                    <a:pt x="5514245" y="2797899"/>
                  </a:cubicBezTo>
                  <a:cubicBezTo>
                    <a:pt x="5529429" y="2774819"/>
                    <a:pt x="5545221" y="2752346"/>
                    <a:pt x="5562228" y="2726836"/>
                  </a:cubicBezTo>
                  <a:cubicBezTo>
                    <a:pt x="5547043" y="2723799"/>
                    <a:pt x="5539147" y="2721977"/>
                    <a:pt x="5532466" y="2720762"/>
                  </a:cubicBezTo>
                  <a:cubicBezTo>
                    <a:pt x="5554332" y="2691608"/>
                    <a:pt x="5576197" y="2664276"/>
                    <a:pt x="5601100" y="2630870"/>
                  </a:cubicBezTo>
                  <a:cubicBezTo>
                    <a:pt x="5581664" y="2632692"/>
                    <a:pt x="5570124" y="2633907"/>
                    <a:pt x="5557369" y="2635121"/>
                  </a:cubicBezTo>
                  <a:cubicBezTo>
                    <a:pt x="5573160" y="2613863"/>
                    <a:pt x="5588952" y="2593212"/>
                    <a:pt x="5607781" y="2567702"/>
                  </a:cubicBezTo>
                  <a:cubicBezTo>
                    <a:pt x="5585915" y="2571347"/>
                    <a:pt x="5572553" y="2573169"/>
                    <a:pt x="5556761" y="2576205"/>
                  </a:cubicBezTo>
                  <a:cubicBezTo>
                    <a:pt x="5578019" y="2551303"/>
                    <a:pt x="5596848" y="2529437"/>
                    <a:pt x="5616892" y="2506357"/>
                  </a:cubicBezTo>
                  <a:cubicBezTo>
                    <a:pt x="5611425" y="2503320"/>
                    <a:pt x="5609603" y="2502105"/>
                    <a:pt x="5607781" y="2500890"/>
                  </a:cubicBezTo>
                  <a:cubicBezTo>
                    <a:pt x="5605959" y="2499676"/>
                    <a:pt x="5604137" y="2497246"/>
                    <a:pt x="5604137" y="2497246"/>
                  </a:cubicBezTo>
                  <a:cubicBezTo>
                    <a:pt x="5616892" y="2476595"/>
                    <a:pt x="5628432" y="2458374"/>
                    <a:pt x="5643009" y="2435293"/>
                  </a:cubicBezTo>
                  <a:cubicBezTo>
                    <a:pt x="5627825" y="2439545"/>
                    <a:pt x="5619929" y="2441975"/>
                    <a:pt x="5612640" y="2444404"/>
                  </a:cubicBezTo>
                  <a:cubicBezTo>
                    <a:pt x="5653335" y="2407961"/>
                    <a:pt x="5676415" y="2362408"/>
                    <a:pt x="5686741" y="2313817"/>
                  </a:cubicBezTo>
                  <a:cubicBezTo>
                    <a:pt x="5714073" y="2352690"/>
                    <a:pt x="5739583" y="2389132"/>
                    <a:pt x="5766915" y="2427397"/>
                  </a:cubicBezTo>
                  <a:cubicBezTo>
                    <a:pt x="5767522" y="2426183"/>
                    <a:pt x="5765092" y="2429827"/>
                    <a:pt x="5762056" y="2432864"/>
                  </a:cubicBezTo>
                  <a:cubicBezTo>
                    <a:pt x="5777848" y="2447441"/>
                    <a:pt x="5793032" y="2460803"/>
                    <a:pt x="5810039" y="2476595"/>
                  </a:cubicBezTo>
                  <a:cubicBezTo>
                    <a:pt x="5797284" y="2474773"/>
                    <a:pt x="5788780" y="2473558"/>
                    <a:pt x="5772381" y="2471736"/>
                  </a:cubicBezTo>
                  <a:cubicBezTo>
                    <a:pt x="5793032" y="2495424"/>
                    <a:pt x="5809432" y="2514860"/>
                    <a:pt x="5827045" y="2534904"/>
                  </a:cubicBezTo>
                  <a:cubicBezTo>
                    <a:pt x="5819149" y="2536119"/>
                    <a:pt x="5811861" y="2536726"/>
                    <a:pt x="5800928" y="2537941"/>
                  </a:cubicBezTo>
                  <a:cubicBezTo>
                    <a:pt x="5820364" y="2560414"/>
                    <a:pt x="5837978" y="2581065"/>
                    <a:pt x="5856807" y="2602930"/>
                  </a:cubicBezTo>
                  <a:cubicBezTo>
                    <a:pt x="5839801" y="2599286"/>
                    <a:pt x="5824008" y="2595642"/>
                    <a:pt x="5802143" y="2590783"/>
                  </a:cubicBezTo>
                  <a:cubicBezTo>
                    <a:pt x="5819149" y="2614471"/>
                    <a:pt x="5832512" y="2633299"/>
                    <a:pt x="5847089" y="2652128"/>
                  </a:cubicBezTo>
                  <a:cubicBezTo>
                    <a:pt x="5837978" y="2653343"/>
                    <a:pt x="5830690" y="2654558"/>
                    <a:pt x="5819757" y="2656380"/>
                  </a:cubicBezTo>
                  <a:cubicBezTo>
                    <a:pt x="5836764" y="2678245"/>
                    <a:pt x="5851341" y="2697682"/>
                    <a:pt x="5867740" y="2718333"/>
                  </a:cubicBezTo>
                  <a:cubicBezTo>
                    <a:pt x="5856199" y="2719547"/>
                    <a:pt x="5847089" y="2720155"/>
                    <a:pt x="5833727" y="2721369"/>
                  </a:cubicBezTo>
                  <a:cubicBezTo>
                    <a:pt x="5852555" y="2740806"/>
                    <a:pt x="5867740" y="2756597"/>
                    <a:pt x="5884139" y="2774211"/>
                  </a:cubicBezTo>
                  <a:cubicBezTo>
                    <a:pt x="5902361" y="2754775"/>
                    <a:pt x="5930300" y="2746272"/>
                    <a:pt x="5931515" y="2714688"/>
                  </a:cubicBezTo>
                  <a:cubicBezTo>
                    <a:pt x="5919367" y="2713473"/>
                    <a:pt x="5909042" y="2712259"/>
                    <a:pt x="5900539" y="2711651"/>
                  </a:cubicBezTo>
                  <a:cubicBezTo>
                    <a:pt x="5917545" y="2688571"/>
                    <a:pt x="5935767" y="2667920"/>
                    <a:pt x="5950343" y="2644840"/>
                  </a:cubicBezTo>
                  <a:cubicBezTo>
                    <a:pt x="5969780" y="2613863"/>
                    <a:pt x="5967350" y="2610219"/>
                    <a:pt x="5932122" y="2607182"/>
                  </a:cubicBezTo>
                  <a:cubicBezTo>
                    <a:pt x="5930300" y="2607182"/>
                    <a:pt x="5928478" y="2605360"/>
                    <a:pt x="5927263" y="2605360"/>
                  </a:cubicBezTo>
                  <a:cubicBezTo>
                    <a:pt x="5957632" y="2565880"/>
                    <a:pt x="5988609" y="2526400"/>
                    <a:pt x="6018978" y="2487528"/>
                  </a:cubicBezTo>
                  <a:cubicBezTo>
                    <a:pt x="6017155" y="2486313"/>
                    <a:pt x="6015941" y="2484491"/>
                    <a:pt x="6014118" y="2483276"/>
                  </a:cubicBezTo>
                  <a:cubicBezTo>
                    <a:pt x="5997112" y="2484491"/>
                    <a:pt x="5980712" y="2486313"/>
                    <a:pt x="5962491" y="2487528"/>
                  </a:cubicBezTo>
                  <a:cubicBezTo>
                    <a:pt x="5985572" y="2457766"/>
                    <a:pt x="6006830" y="2429827"/>
                    <a:pt x="6028088" y="2401887"/>
                  </a:cubicBezTo>
                  <a:cubicBezTo>
                    <a:pt x="6026874" y="2400065"/>
                    <a:pt x="6025051" y="2398851"/>
                    <a:pt x="6023837" y="2397028"/>
                  </a:cubicBezTo>
                  <a:cubicBezTo>
                    <a:pt x="6003186" y="2400065"/>
                    <a:pt x="5983142" y="2403710"/>
                    <a:pt x="5961277" y="2407354"/>
                  </a:cubicBezTo>
                  <a:cubicBezTo>
                    <a:pt x="5990431" y="2373948"/>
                    <a:pt x="6017763" y="2342364"/>
                    <a:pt x="6045702" y="2310173"/>
                  </a:cubicBezTo>
                  <a:cubicBezTo>
                    <a:pt x="6034769" y="2305314"/>
                    <a:pt x="6028696" y="2302277"/>
                    <a:pt x="6025051" y="2300455"/>
                  </a:cubicBezTo>
                  <a:cubicBezTo>
                    <a:pt x="6042665" y="2272515"/>
                    <a:pt x="6059672" y="2245791"/>
                    <a:pt x="6076679" y="2219673"/>
                  </a:cubicBezTo>
                  <a:cubicBezTo>
                    <a:pt x="6074856" y="2218459"/>
                    <a:pt x="6073642" y="2217244"/>
                    <a:pt x="6071819" y="2216637"/>
                  </a:cubicBezTo>
                  <a:cubicBezTo>
                    <a:pt x="6060887" y="2219673"/>
                    <a:pt x="6048739" y="2223318"/>
                    <a:pt x="6031125" y="2228784"/>
                  </a:cubicBezTo>
                  <a:cubicBezTo>
                    <a:pt x="6085182" y="2178371"/>
                    <a:pt x="6125269" y="2128566"/>
                    <a:pt x="6133772" y="2059325"/>
                  </a:cubicBezTo>
                  <a:cubicBezTo>
                    <a:pt x="6134987" y="2053251"/>
                    <a:pt x="6141061" y="2047785"/>
                    <a:pt x="6147742" y="2036244"/>
                  </a:cubicBezTo>
                  <a:cubicBezTo>
                    <a:pt x="6164749" y="2109130"/>
                    <a:pt x="6209695" y="2155899"/>
                    <a:pt x="6258286" y="2201452"/>
                  </a:cubicBezTo>
                  <a:cubicBezTo>
                    <a:pt x="6250997" y="2204489"/>
                    <a:pt x="6245530" y="2206311"/>
                    <a:pt x="6238849" y="2208740"/>
                  </a:cubicBezTo>
                  <a:cubicBezTo>
                    <a:pt x="6262537" y="2229999"/>
                    <a:pt x="6284403" y="2250042"/>
                    <a:pt x="6310520" y="2273123"/>
                  </a:cubicBezTo>
                  <a:cubicBezTo>
                    <a:pt x="6291084" y="2270086"/>
                    <a:pt x="6277721" y="2267656"/>
                    <a:pt x="6264967" y="2264620"/>
                  </a:cubicBezTo>
                  <a:cubicBezTo>
                    <a:pt x="6263751" y="2266442"/>
                    <a:pt x="6262537" y="2268264"/>
                    <a:pt x="6261930" y="2269478"/>
                  </a:cubicBezTo>
                  <a:cubicBezTo>
                    <a:pt x="6285010" y="2296203"/>
                    <a:pt x="6309305" y="2322928"/>
                    <a:pt x="6334208" y="2352082"/>
                  </a:cubicBezTo>
                  <a:cubicBezTo>
                    <a:pt x="6321453" y="2352082"/>
                    <a:pt x="6311127" y="2352082"/>
                    <a:pt x="6294120" y="2352082"/>
                  </a:cubicBezTo>
                  <a:cubicBezTo>
                    <a:pt x="6322061" y="2384881"/>
                    <a:pt x="6347570" y="2413428"/>
                    <a:pt x="6374295" y="2445012"/>
                  </a:cubicBezTo>
                  <a:cubicBezTo>
                    <a:pt x="6348785" y="2439545"/>
                    <a:pt x="6326919" y="2434079"/>
                    <a:pt x="6304446" y="2429220"/>
                  </a:cubicBezTo>
                  <a:cubicBezTo>
                    <a:pt x="6303231" y="2430434"/>
                    <a:pt x="6302624" y="2432256"/>
                    <a:pt x="6301409" y="2433471"/>
                  </a:cubicBezTo>
                  <a:cubicBezTo>
                    <a:pt x="6320845" y="2460196"/>
                    <a:pt x="6340282" y="2486313"/>
                    <a:pt x="6359718" y="2513645"/>
                  </a:cubicBezTo>
                  <a:cubicBezTo>
                    <a:pt x="6346356" y="2514860"/>
                    <a:pt x="6335423" y="2516075"/>
                    <a:pt x="6320238" y="2517290"/>
                  </a:cubicBezTo>
                  <a:cubicBezTo>
                    <a:pt x="6343926" y="2548266"/>
                    <a:pt x="6365184" y="2574383"/>
                    <a:pt x="6388264" y="2604145"/>
                  </a:cubicBezTo>
                  <a:cubicBezTo>
                    <a:pt x="6371865" y="2605360"/>
                    <a:pt x="6359111" y="2606574"/>
                    <a:pt x="6345141" y="2607182"/>
                  </a:cubicBezTo>
                  <a:cubicBezTo>
                    <a:pt x="6343319" y="2609611"/>
                    <a:pt x="6341496" y="2612041"/>
                    <a:pt x="6339674" y="2614471"/>
                  </a:cubicBezTo>
                  <a:cubicBezTo>
                    <a:pt x="6373080" y="2644840"/>
                    <a:pt x="6407094" y="2675209"/>
                    <a:pt x="6440500" y="2705578"/>
                  </a:cubicBezTo>
                  <a:cubicBezTo>
                    <a:pt x="6439284" y="2707400"/>
                    <a:pt x="6438070" y="2708614"/>
                    <a:pt x="6436855" y="2710437"/>
                  </a:cubicBezTo>
                  <a:cubicBezTo>
                    <a:pt x="6419849" y="2708007"/>
                    <a:pt x="6403449" y="2705578"/>
                    <a:pt x="6385227" y="2703148"/>
                  </a:cubicBezTo>
                  <a:cubicBezTo>
                    <a:pt x="6412560" y="2739591"/>
                    <a:pt x="6436855" y="2773604"/>
                    <a:pt x="6466009" y="2812477"/>
                  </a:cubicBezTo>
                  <a:cubicBezTo>
                    <a:pt x="6442929" y="2812477"/>
                    <a:pt x="6426530" y="2812477"/>
                    <a:pt x="6404664" y="2812477"/>
                  </a:cubicBezTo>
                  <a:cubicBezTo>
                    <a:pt x="6421670" y="2830698"/>
                    <a:pt x="6435033" y="2844060"/>
                    <a:pt x="6447788" y="2857423"/>
                  </a:cubicBezTo>
                  <a:cubicBezTo>
                    <a:pt x="6456899" y="2835557"/>
                    <a:pt x="6464795" y="2816728"/>
                    <a:pt x="6472690" y="2798507"/>
                  </a:cubicBezTo>
                  <a:cubicBezTo>
                    <a:pt x="6469653" y="2797292"/>
                    <a:pt x="6466617" y="2796685"/>
                    <a:pt x="6463580" y="2795470"/>
                  </a:cubicBezTo>
                  <a:cubicBezTo>
                    <a:pt x="6469046" y="2786966"/>
                    <a:pt x="6473906" y="2779678"/>
                    <a:pt x="6479371" y="2771175"/>
                  </a:cubicBezTo>
                  <a:cubicBezTo>
                    <a:pt x="6473298" y="2769960"/>
                    <a:pt x="6469046" y="2769352"/>
                    <a:pt x="6468439" y="2768745"/>
                  </a:cubicBezTo>
                  <a:cubicBezTo>
                    <a:pt x="6485445" y="2731695"/>
                    <a:pt x="6501845" y="2694037"/>
                    <a:pt x="6520066" y="2652735"/>
                  </a:cubicBezTo>
                  <a:cubicBezTo>
                    <a:pt x="6543754" y="2697074"/>
                    <a:pt x="6565620" y="2737769"/>
                    <a:pt x="6588093" y="2780893"/>
                  </a:cubicBezTo>
                  <a:cubicBezTo>
                    <a:pt x="6582019" y="2780893"/>
                    <a:pt x="6577160" y="2780893"/>
                    <a:pt x="6571086" y="2780893"/>
                  </a:cubicBezTo>
                  <a:cubicBezTo>
                    <a:pt x="6575945" y="2790003"/>
                    <a:pt x="6583841" y="2796685"/>
                    <a:pt x="6584448" y="2803973"/>
                  </a:cubicBezTo>
                  <a:cubicBezTo>
                    <a:pt x="6585663" y="2827054"/>
                    <a:pt x="6589308" y="2848919"/>
                    <a:pt x="6609351" y="2865318"/>
                  </a:cubicBezTo>
                  <a:cubicBezTo>
                    <a:pt x="6606314" y="2867141"/>
                    <a:pt x="6602670" y="2868963"/>
                    <a:pt x="6599026" y="2870785"/>
                  </a:cubicBezTo>
                  <a:cubicBezTo>
                    <a:pt x="6605707" y="2879896"/>
                    <a:pt x="6611781" y="2889006"/>
                    <a:pt x="6617854" y="2897510"/>
                  </a:cubicBezTo>
                  <a:cubicBezTo>
                    <a:pt x="6613603" y="2900547"/>
                    <a:pt x="6609958" y="2903584"/>
                    <a:pt x="6609958" y="2904191"/>
                  </a:cubicBezTo>
                  <a:cubicBezTo>
                    <a:pt x="6619677" y="2948530"/>
                    <a:pt x="6652475" y="2938812"/>
                    <a:pt x="6681022" y="2939419"/>
                  </a:cubicBezTo>
                  <a:cubicBezTo>
                    <a:pt x="6770914" y="2939419"/>
                    <a:pt x="6860199" y="2938812"/>
                    <a:pt x="6950091" y="2940026"/>
                  </a:cubicBezTo>
                  <a:cubicBezTo>
                    <a:pt x="6992000" y="2940634"/>
                    <a:pt x="7012044" y="2909657"/>
                    <a:pt x="7038769" y="2888399"/>
                  </a:cubicBezTo>
                  <a:cubicBezTo>
                    <a:pt x="7037554" y="2886577"/>
                    <a:pt x="7037554" y="2884755"/>
                    <a:pt x="7036339" y="2882932"/>
                  </a:cubicBezTo>
                  <a:cubicBezTo>
                    <a:pt x="7015081" y="2884147"/>
                    <a:pt x="6993216" y="2885969"/>
                    <a:pt x="6970135" y="2887184"/>
                  </a:cubicBezTo>
                  <a:cubicBezTo>
                    <a:pt x="6993216" y="2858030"/>
                    <a:pt x="7032087" y="2847097"/>
                    <a:pt x="7048487" y="2810047"/>
                  </a:cubicBezTo>
                  <a:cubicBezTo>
                    <a:pt x="7038769" y="2808225"/>
                    <a:pt x="7031480" y="2807010"/>
                    <a:pt x="7026622" y="2805188"/>
                  </a:cubicBezTo>
                  <a:cubicBezTo>
                    <a:pt x="7041806" y="2782107"/>
                    <a:pt x="7056991" y="2759634"/>
                    <a:pt x="7074604" y="2734124"/>
                  </a:cubicBezTo>
                  <a:cubicBezTo>
                    <a:pt x="7059419" y="2731087"/>
                    <a:pt x="7051524" y="2729265"/>
                    <a:pt x="7044235" y="2728051"/>
                  </a:cubicBezTo>
                  <a:cubicBezTo>
                    <a:pt x="7066101" y="2698896"/>
                    <a:pt x="7087967" y="2671564"/>
                    <a:pt x="7112262" y="2639980"/>
                  </a:cubicBezTo>
                  <a:cubicBezTo>
                    <a:pt x="7094648" y="2639980"/>
                    <a:pt x="7083107" y="2639980"/>
                    <a:pt x="7072175" y="2639980"/>
                  </a:cubicBezTo>
                  <a:cubicBezTo>
                    <a:pt x="7087360" y="2618722"/>
                    <a:pt x="7101936" y="2599893"/>
                    <a:pt x="7120157" y="2575598"/>
                  </a:cubicBezTo>
                  <a:cubicBezTo>
                    <a:pt x="7098899" y="2578635"/>
                    <a:pt x="7084323" y="2581065"/>
                    <a:pt x="7068530" y="2583494"/>
                  </a:cubicBezTo>
                  <a:cubicBezTo>
                    <a:pt x="7089181" y="2559806"/>
                    <a:pt x="7108618" y="2537333"/>
                    <a:pt x="7128661" y="2514253"/>
                  </a:cubicBezTo>
                  <a:cubicBezTo>
                    <a:pt x="7121373" y="2509394"/>
                    <a:pt x="7117729" y="2506357"/>
                    <a:pt x="7115906" y="2504535"/>
                  </a:cubicBezTo>
                  <a:cubicBezTo>
                    <a:pt x="7128661" y="2483884"/>
                    <a:pt x="7140201" y="2465662"/>
                    <a:pt x="7153563" y="2443189"/>
                  </a:cubicBezTo>
                  <a:cubicBezTo>
                    <a:pt x="7139594" y="2446226"/>
                    <a:pt x="7131698" y="2448048"/>
                    <a:pt x="7120157" y="2450478"/>
                  </a:cubicBezTo>
                  <a:cubicBezTo>
                    <a:pt x="7163889" y="2413428"/>
                    <a:pt x="7190006" y="2369696"/>
                    <a:pt x="7196688" y="2318676"/>
                  </a:cubicBezTo>
                  <a:cubicBezTo>
                    <a:pt x="7224627" y="2358763"/>
                    <a:pt x="7250744" y="2396421"/>
                    <a:pt x="7278076" y="2434686"/>
                  </a:cubicBezTo>
                  <a:cubicBezTo>
                    <a:pt x="7279292" y="2433471"/>
                    <a:pt x="7276255" y="2435901"/>
                    <a:pt x="7272003" y="2438938"/>
                  </a:cubicBezTo>
                  <a:cubicBezTo>
                    <a:pt x="7287795" y="2454122"/>
                    <a:pt x="7303587" y="2467484"/>
                    <a:pt x="7321201" y="2483884"/>
                  </a:cubicBezTo>
                  <a:cubicBezTo>
                    <a:pt x="7307838" y="2482062"/>
                    <a:pt x="7299335" y="2480847"/>
                    <a:pt x="7283543" y="2479025"/>
                  </a:cubicBezTo>
                  <a:cubicBezTo>
                    <a:pt x="7304194" y="2502713"/>
                    <a:pt x="7320593" y="2522149"/>
                    <a:pt x="7337600" y="2542192"/>
                  </a:cubicBezTo>
                  <a:cubicBezTo>
                    <a:pt x="7329704" y="2542800"/>
                    <a:pt x="7322415" y="2543407"/>
                    <a:pt x="7311482" y="2544622"/>
                  </a:cubicBezTo>
                  <a:cubicBezTo>
                    <a:pt x="7330312" y="2567095"/>
                    <a:pt x="7346103" y="2586531"/>
                    <a:pt x="7365539" y="2609611"/>
                  </a:cubicBezTo>
                  <a:cubicBezTo>
                    <a:pt x="7346711" y="2605967"/>
                    <a:pt x="7332741" y="2602930"/>
                    <a:pt x="7313305" y="2599286"/>
                  </a:cubicBezTo>
                  <a:cubicBezTo>
                    <a:pt x="7330312" y="2622366"/>
                    <a:pt x="7343066" y="2640588"/>
                    <a:pt x="7357644" y="2660631"/>
                  </a:cubicBezTo>
                  <a:cubicBezTo>
                    <a:pt x="7348533" y="2661846"/>
                    <a:pt x="7340637" y="2662454"/>
                    <a:pt x="7329704" y="2663668"/>
                  </a:cubicBezTo>
                  <a:cubicBezTo>
                    <a:pt x="7345496" y="2684319"/>
                    <a:pt x="7360073" y="2701933"/>
                    <a:pt x="7376472" y="2722584"/>
                  </a:cubicBezTo>
                  <a:cubicBezTo>
                    <a:pt x="7384368" y="2709829"/>
                    <a:pt x="7389834" y="2700718"/>
                    <a:pt x="7397123" y="2689786"/>
                  </a:cubicBezTo>
                  <a:cubicBezTo>
                    <a:pt x="7385583" y="2689786"/>
                    <a:pt x="7377687" y="2689786"/>
                    <a:pt x="7369791" y="2689786"/>
                  </a:cubicBezTo>
                  <a:cubicBezTo>
                    <a:pt x="7380724" y="2674601"/>
                    <a:pt x="7391657" y="2659417"/>
                    <a:pt x="7405019" y="2641195"/>
                  </a:cubicBezTo>
                  <a:cubicBezTo>
                    <a:pt x="7390442" y="2642410"/>
                    <a:pt x="7381331" y="2643625"/>
                    <a:pt x="7376472" y="2644232"/>
                  </a:cubicBezTo>
                  <a:cubicBezTo>
                    <a:pt x="7392871" y="2613256"/>
                    <a:pt x="7409878" y="2579850"/>
                    <a:pt x="7426884" y="2547051"/>
                  </a:cubicBezTo>
                  <a:cubicBezTo>
                    <a:pt x="7427492" y="2545836"/>
                    <a:pt x="7426277" y="2544014"/>
                    <a:pt x="7425670" y="2542192"/>
                  </a:cubicBezTo>
                  <a:cubicBezTo>
                    <a:pt x="7420811" y="2542800"/>
                    <a:pt x="7415952" y="2543407"/>
                    <a:pt x="7411700" y="2544014"/>
                  </a:cubicBezTo>
                  <a:cubicBezTo>
                    <a:pt x="7423240" y="2528830"/>
                    <a:pt x="7436603" y="2514860"/>
                    <a:pt x="7445106" y="2499068"/>
                  </a:cubicBezTo>
                  <a:cubicBezTo>
                    <a:pt x="7454217" y="2482669"/>
                    <a:pt x="7459076" y="2463840"/>
                    <a:pt x="7464543" y="2451085"/>
                  </a:cubicBezTo>
                  <a:cubicBezTo>
                    <a:pt x="7491875" y="2488135"/>
                    <a:pt x="7521028" y="2526400"/>
                    <a:pt x="7549576" y="2564058"/>
                  </a:cubicBezTo>
                  <a:cubicBezTo>
                    <a:pt x="7550790" y="2565273"/>
                    <a:pt x="7550790" y="2567095"/>
                    <a:pt x="7551397" y="2568917"/>
                  </a:cubicBezTo>
                  <a:cubicBezTo>
                    <a:pt x="7546539" y="2569524"/>
                    <a:pt x="7541072" y="2570132"/>
                    <a:pt x="7531962" y="2570739"/>
                  </a:cubicBezTo>
                  <a:cubicBezTo>
                    <a:pt x="7545324" y="2587138"/>
                    <a:pt x="7557471" y="2600501"/>
                    <a:pt x="7569619" y="2615078"/>
                  </a:cubicBezTo>
                  <a:cubicBezTo>
                    <a:pt x="7564153" y="2616293"/>
                    <a:pt x="7559294" y="2618115"/>
                    <a:pt x="7552613" y="2619330"/>
                  </a:cubicBezTo>
                  <a:cubicBezTo>
                    <a:pt x="7565367" y="2634514"/>
                    <a:pt x="7575693" y="2648484"/>
                    <a:pt x="7589055" y="2664276"/>
                  </a:cubicBezTo>
                  <a:cubicBezTo>
                    <a:pt x="7575693" y="2662454"/>
                    <a:pt x="7565975" y="2661239"/>
                    <a:pt x="7552613" y="2659417"/>
                  </a:cubicBezTo>
                  <a:cubicBezTo>
                    <a:pt x="7564153" y="2676423"/>
                    <a:pt x="7573871" y="2689786"/>
                    <a:pt x="7584196" y="2703755"/>
                  </a:cubicBezTo>
                  <a:cubicBezTo>
                    <a:pt x="7578122" y="2704970"/>
                    <a:pt x="7573264" y="2706185"/>
                    <a:pt x="7564760" y="2708007"/>
                  </a:cubicBezTo>
                  <a:cubicBezTo>
                    <a:pt x="7576908" y="2724406"/>
                    <a:pt x="7587840" y="2738983"/>
                    <a:pt x="7599381" y="2754168"/>
                  </a:cubicBezTo>
                  <a:cubicBezTo>
                    <a:pt x="7591485" y="2755990"/>
                    <a:pt x="7585411" y="2757205"/>
                    <a:pt x="7576301" y="2759027"/>
                  </a:cubicBezTo>
                  <a:cubicBezTo>
                    <a:pt x="7593914" y="2777856"/>
                    <a:pt x="7609707" y="2794255"/>
                    <a:pt x="7627320" y="2812477"/>
                  </a:cubicBezTo>
                  <a:cubicBezTo>
                    <a:pt x="7616388" y="2811869"/>
                    <a:pt x="7610314" y="2811262"/>
                    <a:pt x="7600596" y="2811262"/>
                  </a:cubicBezTo>
                  <a:cubicBezTo>
                    <a:pt x="7614565" y="2830698"/>
                    <a:pt x="7626713" y="2848312"/>
                    <a:pt x="7640683" y="2867748"/>
                  </a:cubicBezTo>
                  <a:cubicBezTo>
                    <a:pt x="7629750" y="2868963"/>
                    <a:pt x="7621854" y="2870785"/>
                    <a:pt x="7614565" y="2871392"/>
                  </a:cubicBezTo>
                  <a:cubicBezTo>
                    <a:pt x="7613351" y="2873822"/>
                    <a:pt x="7611528" y="2875644"/>
                    <a:pt x="7610314" y="2878073"/>
                  </a:cubicBezTo>
                  <a:cubicBezTo>
                    <a:pt x="7623676" y="2889006"/>
                    <a:pt x="7636431" y="2900547"/>
                    <a:pt x="7652223" y="2913909"/>
                  </a:cubicBezTo>
                  <a:cubicBezTo>
                    <a:pt x="7643112" y="2913909"/>
                    <a:pt x="7638253" y="2913909"/>
                    <a:pt x="7632179" y="2913909"/>
                  </a:cubicBezTo>
                  <a:cubicBezTo>
                    <a:pt x="7671659" y="2943670"/>
                    <a:pt x="7790098" y="2951567"/>
                    <a:pt x="7822290" y="2926664"/>
                  </a:cubicBezTo>
                  <a:cubicBezTo>
                    <a:pt x="7810142" y="2925449"/>
                    <a:pt x="7799209" y="2925449"/>
                    <a:pt x="7786454" y="2924234"/>
                  </a:cubicBezTo>
                  <a:cubicBezTo>
                    <a:pt x="7807105" y="2907835"/>
                    <a:pt x="7825934" y="2893258"/>
                    <a:pt x="7844155" y="2879288"/>
                  </a:cubicBezTo>
                  <a:cubicBezTo>
                    <a:pt x="7842940" y="2877466"/>
                    <a:pt x="7842333" y="2875644"/>
                    <a:pt x="7841118" y="2873822"/>
                  </a:cubicBezTo>
                  <a:cubicBezTo>
                    <a:pt x="7825326" y="2875037"/>
                    <a:pt x="7809534" y="2875037"/>
                    <a:pt x="7791921" y="2876251"/>
                  </a:cubicBezTo>
                  <a:cubicBezTo>
                    <a:pt x="7812571" y="2858030"/>
                    <a:pt x="7832615" y="2841023"/>
                    <a:pt x="7855088" y="2820980"/>
                  </a:cubicBezTo>
                  <a:cubicBezTo>
                    <a:pt x="7844155" y="2817335"/>
                    <a:pt x="7839296" y="2815513"/>
                    <a:pt x="7835652" y="2813691"/>
                  </a:cubicBezTo>
                  <a:cubicBezTo>
                    <a:pt x="7846585" y="2796685"/>
                    <a:pt x="7857517" y="2780285"/>
                    <a:pt x="7869665" y="2761456"/>
                  </a:cubicBezTo>
                  <a:cubicBezTo>
                    <a:pt x="7859340" y="2758420"/>
                    <a:pt x="7853873" y="2756597"/>
                    <a:pt x="7849014" y="2754775"/>
                  </a:cubicBezTo>
                  <a:cubicBezTo>
                    <a:pt x="7865413" y="2733517"/>
                    <a:pt x="7880598" y="2712866"/>
                    <a:pt x="7898212" y="2689786"/>
                  </a:cubicBezTo>
                  <a:cubicBezTo>
                    <a:pt x="7884849" y="2689786"/>
                    <a:pt x="7876954" y="2689786"/>
                    <a:pt x="7869058" y="2689786"/>
                  </a:cubicBezTo>
                  <a:cubicBezTo>
                    <a:pt x="7879991" y="2674601"/>
                    <a:pt x="7890923" y="2659417"/>
                    <a:pt x="7904286" y="2641195"/>
                  </a:cubicBezTo>
                  <a:cubicBezTo>
                    <a:pt x="7889709" y="2642410"/>
                    <a:pt x="7880598" y="2643625"/>
                    <a:pt x="7876346" y="2644232"/>
                  </a:cubicBezTo>
                  <a:cubicBezTo>
                    <a:pt x="7892746" y="2612648"/>
                    <a:pt x="7909752" y="2579242"/>
                    <a:pt x="7927366" y="2546444"/>
                  </a:cubicBezTo>
                  <a:cubicBezTo>
                    <a:pt x="7927973" y="2545229"/>
                    <a:pt x="7926151" y="2544014"/>
                    <a:pt x="7926151" y="2542800"/>
                  </a:cubicBezTo>
                  <a:cubicBezTo>
                    <a:pt x="7921292" y="2543407"/>
                    <a:pt x="7917041" y="2544014"/>
                    <a:pt x="7918255" y="2544014"/>
                  </a:cubicBezTo>
                  <a:cubicBezTo>
                    <a:pt x="7935262" y="2513038"/>
                    <a:pt x="7953484" y="2480847"/>
                    <a:pt x="7968061" y="2454729"/>
                  </a:cubicBezTo>
                  <a:cubicBezTo>
                    <a:pt x="7993570" y="2489350"/>
                    <a:pt x="8022117" y="2527008"/>
                    <a:pt x="8050664" y="2565273"/>
                  </a:cubicBezTo>
                  <a:cubicBezTo>
                    <a:pt x="8051879" y="2566488"/>
                    <a:pt x="8051879" y="2568310"/>
                    <a:pt x="8051879" y="2569524"/>
                  </a:cubicBezTo>
                  <a:cubicBezTo>
                    <a:pt x="8047020" y="2570132"/>
                    <a:pt x="8042161" y="2570739"/>
                    <a:pt x="8033050" y="2571954"/>
                  </a:cubicBezTo>
                  <a:cubicBezTo>
                    <a:pt x="8046412" y="2587746"/>
                    <a:pt x="8058560" y="2601108"/>
                    <a:pt x="8070707" y="2615685"/>
                  </a:cubicBezTo>
                  <a:cubicBezTo>
                    <a:pt x="8065242" y="2616900"/>
                    <a:pt x="8060382" y="2618115"/>
                    <a:pt x="8053094" y="2619937"/>
                  </a:cubicBezTo>
                  <a:cubicBezTo>
                    <a:pt x="8066456" y="2635729"/>
                    <a:pt x="8078604" y="2650306"/>
                    <a:pt x="8092574" y="2666705"/>
                  </a:cubicBezTo>
                  <a:cubicBezTo>
                    <a:pt x="8079211" y="2663668"/>
                    <a:pt x="8068886" y="2661846"/>
                    <a:pt x="8053094" y="2659417"/>
                  </a:cubicBezTo>
                  <a:cubicBezTo>
                    <a:pt x="8065242" y="2676423"/>
                    <a:pt x="8074960" y="2690393"/>
                    <a:pt x="8084678" y="2704363"/>
                  </a:cubicBezTo>
                  <a:cubicBezTo>
                    <a:pt x="8079211" y="2706185"/>
                    <a:pt x="8073744" y="2707400"/>
                    <a:pt x="8065849" y="2709829"/>
                  </a:cubicBezTo>
                  <a:cubicBezTo>
                    <a:pt x="8077996" y="2725621"/>
                    <a:pt x="8088929" y="2739591"/>
                    <a:pt x="8100469" y="2754775"/>
                  </a:cubicBezTo>
                  <a:cubicBezTo>
                    <a:pt x="8092574" y="2755990"/>
                    <a:pt x="8086500" y="2757812"/>
                    <a:pt x="8077996" y="2759027"/>
                  </a:cubicBezTo>
                  <a:cubicBezTo>
                    <a:pt x="8090751" y="2772389"/>
                    <a:pt x="8101076" y="2783930"/>
                    <a:pt x="8113224" y="2797292"/>
                  </a:cubicBezTo>
                  <a:cubicBezTo>
                    <a:pt x="8120513" y="2787574"/>
                    <a:pt x="8125980" y="2780893"/>
                    <a:pt x="8132053" y="2772997"/>
                  </a:cubicBezTo>
                  <a:cubicBezTo>
                    <a:pt x="8125372" y="2770567"/>
                    <a:pt x="8121728" y="2769960"/>
                    <a:pt x="8121120" y="2769352"/>
                  </a:cubicBezTo>
                  <a:cubicBezTo>
                    <a:pt x="8138127" y="2732302"/>
                    <a:pt x="8153919" y="2695859"/>
                    <a:pt x="8172748" y="2653950"/>
                  </a:cubicBezTo>
                  <a:cubicBezTo>
                    <a:pt x="8196436" y="2698289"/>
                    <a:pt x="8218301" y="2738983"/>
                    <a:pt x="8240774" y="2780893"/>
                  </a:cubicBezTo>
                  <a:cubicBezTo>
                    <a:pt x="8234700" y="2782107"/>
                    <a:pt x="8229842" y="2782107"/>
                    <a:pt x="8225589" y="2782715"/>
                  </a:cubicBezTo>
                  <a:cubicBezTo>
                    <a:pt x="8240167" y="2823409"/>
                    <a:pt x="8253530" y="2861674"/>
                    <a:pt x="8268106" y="2901761"/>
                  </a:cubicBezTo>
                  <a:cubicBezTo>
                    <a:pt x="8267499" y="2902369"/>
                    <a:pt x="8263855" y="2904191"/>
                    <a:pt x="8262032" y="2905406"/>
                  </a:cubicBezTo>
                  <a:cubicBezTo>
                    <a:pt x="8268714" y="2945493"/>
                    <a:pt x="8297868" y="2940634"/>
                    <a:pt x="8325807" y="2940634"/>
                  </a:cubicBezTo>
                  <a:cubicBezTo>
                    <a:pt x="8446676" y="2940026"/>
                    <a:pt x="8567545" y="2940634"/>
                    <a:pt x="8688413" y="2940634"/>
                  </a:cubicBezTo>
                  <a:cubicBezTo>
                    <a:pt x="8696309" y="2940634"/>
                    <a:pt x="8704812" y="2940026"/>
                    <a:pt x="8715745" y="2939419"/>
                  </a:cubicBezTo>
                  <a:cubicBezTo>
                    <a:pt x="8710279" y="2932130"/>
                    <a:pt x="8707242" y="2927879"/>
                    <a:pt x="8703598" y="2924234"/>
                  </a:cubicBezTo>
                  <a:cubicBezTo>
                    <a:pt x="8492229" y="2679460"/>
                    <a:pt x="8444854" y="2689786"/>
                    <a:pt x="8233486" y="2445012"/>
                  </a:cubicBezTo>
                  <a:cubicBezTo>
                    <a:pt x="8226197" y="2436508"/>
                    <a:pt x="8215264" y="2430434"/>
                    <a:pt x="8204939" y="2426790"/>
                  </a:cubicBezTo>
                  <a:cubicBezTo>
                    <a:pt x="8153312" y="2407961"/>
                    <a:pt x="8100469" y="2389740"/>
                    <a:pt x="8048842" y="2370911"/>
                  </a:cubicBezTo>
                  <a:cubicBezTo>
                    <a:pt x="8035480" y="2366052"/>
                    <a:pt x="8021510" y="2358763"/>
                    <a:pt x="8010577" y="2349653"/>
                  </a:cubicBezTo>
                  <a:cubicBezTo>
                    <a:pt x="7898819" y="2262797"/>
                    <a:pt x="7787668" y="2175335"/>
                    <a:pt x="7676518" y="2086657"/>
                  </a:cubicBezTo>
                  <a:cubicBezTo>
                    <a:pt x="7661334" y="2074510"/>
                    <a:pt x="7651008" y="2074510"/>
                    <a:pt x="7635823" y="2084835"/>
                  </a:cubicBezTo>
                  <a:cubicBezTo>
                    <a:pt x="7598166" y="2109738"/>
                    <a:pt x="7559294" y="2132211"/>
                    <a:pt x="7521028" y="2155899"/>
                  </a:cubicBezTo>
                  <a:cubicBezTo>
                    <a:pt x="7516170" y="2158935"/>
                    <a:pt x="7394694" y="2237895"/>
                    <a:pt x="7357644" y="2249435"/>
                  </a:cubicBezTo>
                  <a:cubicBezTo>
                    <a:pt x="7348533" y="2252472"/>
                    <a:pt x="7230701" y="2104879"/>
                    <a:pt x="7220983" y="2098805"/>
                  </a:cubicBezTo>
                  <a:cubicBezTo>
                    <a:pt x="7208836" y="2090909"/>
                    <a:pt x="7199117" y="2078761"/>
                    <a:pt x="7188185" y="2069043"/>
                  </a:cubicBezTo>
                  <a:cubicBezTo>
                    <a:pt x="7160245" y="2042318"/>
                    <a:pt x="7135950" y="2005268"/>
                    <a:pt x="7101936" y="1991906"/>
                  </a:cubicBezTo>
                  <a:cubicBezTo>
                    <a:pt x="7067316" y="1978543"/>
                    <a:pt x="7023585" y="1987047"/>
                    <a:pt x="6984105" y="1987654"/>
                  </a:cubicBezTo>
                  <a:cubicBezTo>
                    <a:pt x="6961024" y="1988261"/>
                    <a:pt x="6942196" y="1980366"/>
                    <a:pt x="6925189" y="1965788"/>
                  </a:cubicBezTo>
                  <a:cubicBezTo>
                    <a:pt x="6746619" y="1813336"/>
                    <a:pt x="6566834" y="1661491"/>
                    <a:pt x="6388264" y="1509039"/>
                  </a:cubicBezTo>
                  <a:cubicBezTo>
                    <a:pt x="6381583" y="1503572"/>
                    <a:pt x="6374902" y="1498106"/>
                    <a:pt x="6368829" y="1493247"/>
                  </a:cubicBezTo>
                  <a:cubicBezTo>
                    <a:pt x="6370043" y="1495676"/>
                    <a:pt x="6371865" y="1498106"/>
                    <a:pt x="6372473" y="1500535"/>
                  </a:cubicBezTo>
                  <a:cubicBezTo>
                    <a:pt x="6348177" y="1524830"/>
                    <a:pt x="6323275" y="1549126"/>
                    <a:pt x="6300194" y="1571599"/>
                  </a:cubicBezTo>
                  <a:cubicBezTo>
                    <a:pt x="6327526" y="1578887"/>
                    <a:pt x="6359111" y="1586176"/>
                    <a:pt x="6390694" y="1594072"/>
                  </a:cubicBezTo>
                  <a:cubicBezTo>
                    <a:pt x="6361540" y="1605005"/>
                    <a:pt x="6332993" y="1614115"/>
                    <a:pt x="6303839" y="1618974"/>
                  </a:cubicBezTo>
                  <a:cubicBezTo>
                    <a:pt x="6249175" y="1627478"/>
                    <a:pt x="6201192" y="1646914"/>
                    <a:pt x="6166571" y="1693075"/>
                  </a:cubicBezTo>
                  <a:cubicBezTo>
                    <a:pt x="6153816" y="1710081"/>
                    <a:pt x="6134987" y="1713726"/>
                    <a:pt x="6113729" y="1710081"/>
                  </a:cubicBezTo>
                  <a:cubicBezTo>
                    <a:pt x="6100366" y="1707652"/>
                    <a:pt x="6086397" y="1708259"/>
                    <a:pt x="6072427" y="1707045"/>
                  </a:cubicBezTo>
                  <a:cubicBezTo>
                    <a:pt x="6072427" y="1708259"/>
                    <a:pt x="6072427" y="1710081"/>
                    <a:pt x="6072427" y="1711296"/>
                  </a:cubicBezTo>
                  <a:cubicBezTo>
                    <a:pt x="6130128" y="1720407"/>
                    <a:pt x="6188437" y="1730125"/>
                    <a:pt x="6246138" y="1738628"/>
                  </a:cubicBezTo>
                  <a:cubicBezTo>
                    <a:pt x="6216983" y="1747739"/>
                    <a:pt x="6188437" y="1751991"/>
                    <a:pt x="6159890" y="1756242"/>
                  </a:cubicBezTo>
                  <a:cubicBezTo>
                    <a:pt x="6097937" y="1765960"/>
                    <a:pt x="6035377" y="1778108"/>
                    <a:pt x="5972817" y="1784182"/>
                  </a:cubicBezTo>
                  <a:cubicBezTo>
                    <a:pt x="5947914" y="1786611"/>
                    <a:pt x="5930300" y="1789648"/>
                    <a:pt x="5919367" y="1815158"/>
                  </a:cubicBezTo>
                  <a:cubicBezTo>
                    <a:pt x="5992253" y="1826698"/>
                    <a:pt x="6063924" y="1838239"/>
                    <a:pt x="6135594" y="1849171"/>
                  </a:cubicBezTo>
                  <a:cubicBezTo>
                    <a:pt x="6041450" y="1868608"/>
                    <a:pt x="5947914" y="1882577"/>
                    <a:pt x="5854377" y="1897154"/>
                  </a:cubicBezTo>
                  <a:cubicBezTo>
                    <a:pt x="5848911" y="1898369"/>
                    <a:pt x="5841623" y="1898977"/>
                    <a:pt x="5837371" y="1902013"/>
                  </a:cubicBezTo>
                  <a:cubicBezTo>
                    <a:pt x="5797891" y="1931168"/>
                    <a:pt x="5779670" y="1928738"/>
                    <a:pt x="5751730" y="1888651"/>
                  </a:cubicBezTo>
                  <a:cubicBezTo>
                    <a:pt x="5576197" y="1640233"/>
                    <a:pt x="5339319" y="1277627"/>
                    <a:pt x="5166216" y="1027993"/>
                  </a:cubicBezTo>
                  <a:cubicBezTo>
                    <a:pt x="5138884" y="988514"/>
                    <a:pt x="5113374" y="965433"/>
                    <a:pt x="5063568" y="980618"/>
                  </a:cubicBezTo>
                  <a:cubicBezTo>
                    <a:pt x="5035022" y="989729"/>
                    <a:pt x="5013763" y="975759"/>
                    <a:pt x="4994934" y="953893"/>
                  </a:cubicBezTo>
                  <a:cubicBezTo>
                    <a:pt x="4758056" y="679965"/>
                    <a:pt x="4520571" y="406643"/>
                    <a:pt x="4282478" y="132715"/>
                  </a:cubicBezTo>
                  <a:cubicBezTo>
                    <a:pt x="4277011" y="126641"/>
                    <a:pt x="4271545" y="120567"/>
                    <a:pt x="4264256" y="113886"/>
                  </a:cubicBezTo>
                  <a:cubicBezTo>
                    <a:pt x="4195622" y="190416"/>
                    <a:pt x="4128203" y="265124"/>
                    <a:pt x="4058354" y="343476"/>
                  </a:cubicBezTo>
                  <a:cubicBezTo>
                    <a:pt x="4156142" y="355016"/>
                    <a:pt x="4249072" y="366556"/>
                    <a:pt x="4342001" y="377489"/>
                  </a:cubicBezTo>
                  <a:cubicBezTo>
                    <a:pt x="4335320" y="381741"/>
                    <a:pt x="4328638" y="383563"/>
                    <a:pt x="4321957" y="384170"/>
                  </a:cubicBezTo>
                  <a:cubicBezTo>
                    <a:pt x="4215666" y="396925"/>
                    <a:pt x="4108159" y="409073"/>
                    <a:pt x="4001868" y="423043"/>
                  </a:cubicBezTo>
                  <a:cubicBezTo>
                    <a:pt x="3990935" y="424258"/>
                    <a:pt x="3981217" y="432761"/>
                    <a:pt x="3970892" y="438227"/>
                  </a:cubicBezTo>
                  <a:cubicBezTo>
                    <a:pt x="3972106" y="440657"/>
                    <a:pt x="3973321" y="443086"/>
                    <a:pt x="3973928" y="445516"/>
                  </a:cubicBezTo>
                  <a:cubicBezTo>
                    <a:pt x="4071716" y="457056"/>
                    <a:pt x="4168897" y="468596"/>
                    <a:pt x="4266686" y="480744"/>
                  </a:cubicBezTo>
                  <a:cubicBezTo>
                    <a:pt x="4263649" y="483781"/>
                    <a:pt x="4260612" y="484388"/>
                    <a:pt x="4257575" y="484996"/>
                  </a:cubicBezTo>
                  <a:cubicBezTo>
                    <a:pt x="4142780" y="498965"/>
                    <a:pt x="4027378" y="512328"/>
                    <a:pt x="3911976" y="526905"/>
                  </a:cubicBezTo>
                  <a:cubicBezTo>
                    <a:pt x="3901043" y="528120"/>
                    <a:pt x="3890717" y="534193"/>
                    <a:pt x="3880392" y="537838"/>
                  </a:cubicBezTo>
                  <a:cubicBezTo>
                    <a:pt x="3880999" y="540875"/>
                    <a:pt x="3881607" y="542697"/>
                    <a:pt x="3882214" y="545734"/>
                  </a:cubicBezTo>
                  <a:cubicBezTo>
                    <a:pt x="3983646" y="557881"/>
                    <a:pt x="4085079" y="570029"/>
                    <a:pt x="4186511" y="582784"/>
                  </a:cubicBezTo>
                  <a:cubicBezTo>
                    <a:pt x="4164646" y="588858"/>
                    <a:pt x="4142780" y="591287"/>
                    <a:pt x="4121522" y="593717"/>
                  </a:cubicBezTo>
                  <a:cubicBezTo>
                    <a:pt x="4018874" y="605864"/>
                    <a:pt x="3915620" y="616797"/>
                    <a:pt x="3812973" y="629552"/>
                  </a:cubicBezTo>
                  <a:cubicBezTo>
                    <a:pt x="3803862" y="630767"/>
                    <a:pt x="3795966" y="638055"/>
                    <a:pt x="3787463" y="642307"/>
                  </a:cubicBezTo>
                  <a:cubicBezTo>
                    <a:pt x="3788677" y="644737"/>
                    <a:pt x="3788677" y="646559"/>
                    <a:pt x="3789892" y="648988"/>
                  </a:cubicBezTo>
                  <a:cubicBezTo>
                    <a:pt x="3886466" y="660528"/>
                    <a:pt x="3981824" y="672069"/>
                    <a:pt x="4078398" y="683609"/>
                  </a:cubicBezTo>
                  <a:cubicBezTo>
                    <a:pt x="4060784" y="689683"/>
                    <a:pt x="4043170" y="691505"/>
                    <a:pt x="4026163" y="693934"/>
                  </a:cubicBezTo>
                  <a:cubicBezTo>
                    <a:pt x="3926553" y="706082"/>
                    <a:pt x="3826335" y="717622"/>
                    <a:pt x="3726725" y="730377"/>
                  </a:cubicBezTo>
                  <a:cubicBezTo>
                    <a:pt x="3716399" y="731592"/>
                    <a:pt x="3707288" y="738880"/>
                    <a:pt x="3697570" y="743132"/>
                  </a:cubicBezTo>
                  <a:cubicBezTo>
                    <a:pt x="3698785" y="745562"/>
                    <a:pt x="3699393" y="747991"/>
                    <a:pt x="3700607" y="750421"/>
                  </a:cubicBezTo>
                  <a:cubicBezTo>
                    <a:pt x="3797181" y="761961"/>
                    <a:pt x="3894361" y="773501"/>
                    <a:pt x="3990935" y="785041"/>
                  </a:cubicBezTo>
                  <a:cubicBezTo>
                    <a:pt x="3985468" y="789900"/>
                    <a:pt x="3979395" y="791115"/>
                    <a:pt x="3973928" y="791723"/>
                  </a:cubicBezTo>
                  <a:cubicBezTo>
                    <a:pt x="3861563" y="805085"/>
                    <a:pt x="3747983" y="818447"/>
                    <a:pt x="3635618" y="831810"/>
                  </a:cubicBezTo>
                  <a:cubicBezTo>
                    <a:pt x="3616789" y="834239"/>
                    <a:pt x="3608285" y="844565"/>
                    <a:pt x="3600390" y="860964"/>
                  </a:cubicBezTo>
                  <a:cubicBezTo>
                    <a:pt x="3701822" y="873111"/>
                    <a:pt x="3800825" y="884652"/>
                    <a:pt x="3899828" y="896799"/>
                  </a:cubicBezTo>
                  <a:cubicBezTo>
                    <a:pt x="3897398" y="901658"/>
                    <a:pt x="3894969" y="902873"/>
                    <a:pt x="3892539" y="902873"/>
                  </a:cubicBezTo>
                  <a:cubicBezTo>
                    <a:pt x="3781996" y="915628"/>
                    <a:pt x="3671453" y="930813"/>
                    <a:pt x="3560910" y="940531"/>
                  </a:cubicBezTo>
                  <a:cubicBezTo>
                    <a:pt x="3522645" y="943568"/>
                    <a:pt x="3500779" y="961789"/>
                    <a:pt x="3480736" y="993373"/>
                  </a:cubicBezTo>
                  <a:cubicBezTo>
                    <a:pt x="3585205" y="1006128"/>
                    <a:pt x="3688460" y="1018275"/>
                    <a:pt x="3791107" y="1030423"/>
                  </a:cubicBezTo>
                  <a:cubicBezTo>
                    <a:pt x="3771671" y="1035282"/>
                    <a:pt x="3752842" y="1038319"/>
                    <a:pt x="3733406" y="1040748"/>
                  </a:cubicBezTo>
                  <a:cubicBezTo>
                    <a:pt x="3625900" y="1052896"/>
                    <a:pt x="3518393" y="1064436"/>
                    <a:pt x="3410887" y="1077191"/>
                  </a:cubicBezTo>
                  <a:cubicBezTo>
                    <a:pt x="3403598" y="1078406"/>
                    <a:pt x="3397524" y="1084480"/>
                    <a:pt x="3391451" y="1088731"/>
                  </a:cubicBezTo>
                  <a:cubicBezTo>
                    <a:pt x="3392666" y="1090554"/>
                    <a:pt x="3393273" y="1091768"/>
                    <a:pt x="3394488" y="1093590"/>
                  </a:cubicBezTo>
                  <a:cubicBezTo>
                    <a:pt x="3494098" y="1105131"/>
                    <a:pt x="3593708" y="1117278"/>
                    <a:pt x="3695748" y="1129426"/>
                  </a:cubicBezTo>
                  <a:cubicBezTo>
                    <a:pt x="3691497" y="1132463"/>
                    <a:pt x="3690889" y="1134285"/>
                    <a:pt x="3689067" y="1134285"/>
                  </a:cubicBezTo>
                  <a:cubicBezTo>
                    <a:pt x="3567591" y="1148862"/>
                    <a:pt x="3446723" y="1162832"/>
                    <a:pt x="3324639" y="1177409"/>
                  </a:cubicBezTo>
                  <a:cubicBezTo>
                    <a:pt x="3316743" y="1178624"/>
                    <a:pt x="3309454" y="1183483"/>
                    <a:pt x="3301558" y="1186520"/>
                  </a:cubicBezTo>
                  <a:cubicBezTo>
                    <a:pt x="3302773" y="1188949"/>
                    <a:pt x="3302773" y="1190771"/>
                    <a:pt x="3303988" y="1193201"/>
                  </a:cubicBezTo>
                  <a:cubicBezTo>
                    <a:pt x="3403598" y="1205349"/>
                    <a:pt x="3502601" y="1216889"/>
                    <a:pt x="3602212" y="1229036"/>
                  </a:cubicBezTo>
                  <a:cubicBezTo>
                    <a:pt x="3478914" y="1247865"/>
                    <a:pt x="3355615" y="1261835"/>
                    <a:pt x="3232925" y="1276412"/>
                  </a:cubicBezTo>
                  <a:cubicBezTo>
                    <a:pt x="3228066" y="1277019"/>
                    <a:pt x="3221992" y="1278841"/>
                    <a:pt x="3218347" y="1281271"/>
                  </a:cubicBezTo>
                  <a:cubicBezTo>
                    <a:pt x="3178260" y="1312247"/>
                    <a:pt x="3163683" y="1310425"/>
                    <a:pt x="3132099" y="1270945"/>
                  </a:cubicBezTo>
                  <a:cubicBezTo>
                    <a:pt x="3054962" y="1174979"/>
                    <a:pt x="2978432" y="1079621"/>
                    <a:pt x="2901902" y="983655"/>
                  </a:cubicBezTo>
                  <a:cubicBezTo>
                    <a:pt x="2851490" y="920487"/>
                    <a:pt x="2801077" y="857927"/>
                    <a:pt x="2748843" y="792330"/>
                  </a:cubicBezTo>
                  <a:cubicBezTo>
                    <a:pt x="2706326" y="829380"/>
                    <a:pt x="2665024" y="864608"/>
                    <a:pt x="2620078" y="903480"/>
                  </a:cubicBezTo>
                  <a:cubicBezTo>
                    <a:pt x="2688712" y="914413"/>
                    <a:pt x="2751272" y="924739"/>
                    <a:pt x="2813225" y="934457"/>
                  </a:cubicBezTo>
                  <a:cubicBezTo>
                    <a:pt x="2725155" y="952678"/>
                    <a:pt x="2637692" y="965433"/>
                    <a:pt x="2550229" y="980618"/>
                  </a:cubicBezTo>
                  <a:cubicBezTo>
                    <a:pt x="2532008" y="983655"/>
                    <a:pt x="2515001" y="995802"/>
                    <a:pt x="2497387" y="1003091"/>
                  </a:cubicBezTo>
                  <a:cubicBezTo>
                    <a:pt x="2498602" y="1006128"/>
                    <a:pt x="2498602" y="1009165"/>
                    <a:pt x="2499817" y="1012202"/>
                  </a:cubicBezTo>
                  <a:cubicBezTo>
                    <a:pt x="2564199" y="1022527"/>
                    <a:pt x="2628581" y="1032852"/>
                    <a:pt x="2693571" y="1043178"/>
                  </a:cubicBezTo>
                  <a:cubicBezTo>
                    <a:pt x="2603679" y="1060792"/>
                    <a:pt x="2515001" y="1076584"/>
                    <a:pt x="2425109" y="1088124"/>
                  </a:cubicBezTo>
                  <a:cubicBezTo>
                    <a:pt x="2387451" y="1092983"/>
                    <a:pt x="2371052" y="1121530"/>
                    <a:pt x="2341290" y="1143396"/>
                  </a:cubicBezTo>
                  <a:cubicBezTo>
                    <a:pt x="2414783" y="1154936"/>
                    <a:pt x="2480988" y="1165261"/>
                    <a:pt x="2550229" y="1176194"/>
                  </a:cubicBezTo>
                  <a:cubicBezTo>
                    <a:pt x="2546585" y="1179231"/>
                    <a:pt x="2545370" y="1180446"/>
                    <a:pt x="2544155" y="1180446"/>
                  </a:cubicBezTo>
                  <a:cubicBezTo>
                    <a:pt x="2452441" y="1195023"/>
                    <a:pt x="2361334" y="1209600"/>
                    <a:pt x="2269620" y="1223570"/>
                  </a:cubicBezTo>
                  <a:cubicBezTo>
                    <a:pt x="2261724" y="1224785"/>
                    <a:pt x="2250791" y="1222355"/>
                    <a:pt x="2245324" y="1226607"/>
                  </a:cubicBezTo>
                  <a:cubicBezTo>
                    <a:pt x="2225888" y="1240576"/>
                    <a:pt x="2208882" y="1257583"/>
                    <a:pt x="2187016" y="1275805"/>
                  </a:cubicBezTo>
                  <a:cubicBezTo>
                    <a:pt x="2259901" y="1287345"/>
                    <a:pt x="2327928" y="1298278"/>
                    <a:pt x="2395347" y="1308603"/>
                  </a:cubicBezTo>
                  <a:cubicBezTo>
                    <a:pt x="2324284" y="1323788"/>
                    <a:pt x="2253828" y="1337757"/>
                    <a:pt x="2182764" y="1344439"/>
                  </a:cubicBezTo>
                  <a:cubicBezTo>
                    <a:pt x="2118989" y="1349905"/>
                    <a:pt x="2064325" y="1367519"/>
                    <a:pt x="2021201" y="1416717"/>
                  </a:cubicBezTo>
                  <a:cubicBezTo>
                    <a:pt x="2006017" y="1433723"/>
                    <a:pt x="1985973" y="1434938"/>
                    <a:pt x="1965322" y="1426435"/>
                  </a:cubicBezTo>
                  <a:cubicBezTo>
                    <a:pt x="1935560" y="1414895"/>
                    <a:pt x="1905799" y="1403354"/>
                    <a:pt x="1876037" y="1392422"/>
                  </a:cubicBezTo>
                  <a:cubicBezTo>
                    <a:pt x="1842631" y="1379667"/>
                    <a:pt x="1830484" y="1384526"/>
                    <a:pt x="1814084" y="1419146"/>
                  </a:cubicBezTo>
                  <a:cubicBezTo>
                    <a:pt x="1880896" y="1430079"/>
                    <a:pt x="1947101" y="1440405"/>
                    <a:pt x="2013912" y="1450123"/>
                  </a:cubicBezTo>
                  <a:cubicBezTo>
                    <a:pt x="2010268" y="1454374"/>
                    <a:pt x="2006624" y="1455589"/>
                    <a:pt x="2002980" y="1456196"/>
                  </a:cubicBezTo>
                  <a:cubicBezTo>
                    <a:pt x="1920983" y="1468951"/>
                    <a:pt x="1838380" y="1481099"/>
                    <a:pt x="1756383" y="1495069"/>
                  </a:cubicBezTo>
                  <a:cubicBezTo>
                    <a:pt x="1740591" y="1498106"/>
                    <a:pt x="1726622" y="1507824"/>
                    <a:pt x="1710830" y="1513898"/>
                  </a:cubicBezTo>
                  <a:cubicBezTo>
                    <a:pt x="1699897" y="1518757"/>
                    <a:pt x="1687749" y="1523616"/>
                    <a:pt x="1676209" y="1524830"/>
                  </a:cubicBezTo>
                  <a:cubicBezTo>
                    <a:pt x="1658595" y="1526653"/>
                    <a:pt x="1640374" y="1524830"/>
                    <a:pt x="1622152" y="1526045"/>
                  </a:cubicBezTo>
                  <a:cubicBezTo>
                    <a:pt x="1616686" y="1526045"/>
                    <a:pt x="1608790" y="1527260"/>
                    <a:pt x="1605146" y="1530904"/>
                  </a:cubicBezTo>
                  <a:cubicBezTo>
                    <a:pt x="1588746" y="1549126"/>
                    <a:pt x="1573562" y="1567954"/>
                    <a:pt x="1555948" y="1589820"/>
                  </a:cubicBezTo>
                  <a:cubicBezTo>
                    <a:pt x="1630048" y="1601360"/>
                    <a:pt x="1699290" y="1612901"/>
                    <a:pt x="1768531" y="1623226"/>
                  </a:cubicBezTo>
                  <a:cubicBezTo>
                    <a:pt x="1687749" y="1640233"/>
                    <a:pt x="1607575" y="1656024"/>
                    <a:pt x="1526794" y="1664528"/>
                  </a:cubicBezTo>
                  <a:cubicBezTo>
                    <a:pt x="1483062" y="1668779"/>
                    <a:pt x="1469092" y="1699148"/>
                    <a:pt x="1444797" y="1728303"/>
                  </a:cubicBezTo>
                  <a:cubicBezTo>
                    <a:pt x="1526794" y="1741058"/>
                    <a:pt x="1604538" y="1753205"/>
                    <a:pt x="1682890" y="1765960"/>
                  </a:cubicBezTo>
                  <a:cubicBezTo>
                    <a:pt x="1633085" y="1777501"/>
                    <a:pt x="1582673" y="1785397"/>
                    <a:pt x="1532867" y="1792685"/>
                  </a:cubicBezTo>
                  <a:cubicBezTo>
                    <a:pt x="1489136" y="1799366"/>
                    <a:pt x="1445405" y="1808477"/>
                    <a:pt x="1401066" y="1811514"/>
                  </a:cubicBezTo>
                  <a:cubicBezTo>
                    <a:pt x="1381630" y="1812729"/>
                    <a:pt x="1370089" y="1818195"/>
                    <a:pt x="1359157" y="1832772"/>
                  </a:cubicBezTo>
                  <a:cubicBezTo>
                    <a:pt x="1336076" y="1862534"/>
                    <a:pt x="1311781" y="1890473"/>
                    <a:pt x="1289308" y="1920235"/>
                  </a:cubicBezTo>
                  <a:cubicBezTo>
                    <a:pt x="1275338" y="1939064"/>
                    <a:pt x="1258332" y="1949389"/>
                    <a:pt x="1234644" y="1949997"/>
                  </a:cubicBezTo>
                  <a:cubicBezTo>
                    <a:pt x="1217637" y="1951211"/>
                    <a:pt x="1201238" y="1956070"/>
                    <a:pt x="1184839" y="1959715"/>
                  </a:cubicBezTo>
                  <a:cubicBezTo>
                    <a:pt x="1185446" y="1961537"/>
                    <a:pt x="1185446" y="1963359"/>
                    <a:pt x="1186053" y="1965181"/>
                  </a:cubicBezTo>
                  <a:cubicBezTo>
                    <a:pt x="1236466" y="1973077"/>
                    <a:pt x="1286878" y="1981580"/>
                    <a:pt x="1337898" y="1989476"/>
                  </a:cubicBezTo>
                  <a:cubicBezTo>
                    <a:pt x="1246791" y="2007090"/>
                    <a:pt x="1155684" y="2022882"/>
                    <a:pt x="1063970" y="2034422"/>
                  </a:cubicBezTo>
                  <a:cubicBezTo>
                    <a:pt x="1027527" y="2039281"/>
                    <a:pt x="1008698" y="2065399"/>
                    <a:pt x="983188" y="2085442"/>
                  </a:cubicBezTo>
                  <a:cubicBezTo>
                    <a:pt x="1050000" y="2096375"/>
                    <a:pt x="1116812" y="2106701"/>
                    <a:pt x="1183624" y="2117633"/>
                  </a:cubicBezTo>
                  <a:cubicBezTo>
                    <a:pt x="1099805" y="2135248"/>
                    <a:pt x="1016594" y="2148610"/>
                    <a:pt x="933990" y="2160757"/>
                  </a:cubicBezTo>
                  <a:cubicBezTo>
                    <a:pt x="916984" y="2163187"/>
                    <a:pt x="906051" y="2169868"/>
                    <a:pt x="896333" y="2183838"/>
                  </a:cubicBezTo>
                  <a:cubicBezTo>
                    <a:pt x="861105" y="2232428"/>
                    <a:pt x="825269" y="2279804"/>
                    <a:pt x="788219" y="2327180"/>
                  </a:cubicBezTo>
                  <a:cubicBezTo>
                    <a:pt x="763924" y="2358763"/>
                    <a:pt x="728696" y="2356334"/>
                    <a:pt x="708045" y="2322928"/>
                  </a:cubicBezTo>
                  <a:cubicBezTo>
                    <a:pt x="697112" y="2305314"/>
                    <a:pt x="686179" y="2287093"/>
                    <a:pt x="673424" y="2266442"/>
                  </a:cubicBezTo>
                  <a:cubicBezTo>
                    <a:pt x="644270" y="2304099"/>
                    <a:pt x="615723" y="2339935"/>
                    <a:pt x="585354" y="2378807"/>
                  </a:cubicBezTo>
                  <a:cubicBezTo>
                    <a:pt x="660669" y="2390347"/>
                    <a:pt x="730518" y="2401887"/>
                    <a:pt x="799759" y="2412820"/>
                  </a:cubicBezTo>
                  <a:cubicBezTo>
                    <a:pt x="721407" y="2428612"/>
                    <a:pt x="644270" y="2443797"/>
                    <a:pt x="566525" y="2451693"/>
                  </a:cubicBezTo>
                  <a:cubicBezTo>
                    <a:pt x="522794" y="2455944"/>
                    <a:pt x="502143" y="2482062"/>
                    <a:pt x="480277" y="2516075"/>
                  </a:cubicBezTo>
                  <a:cubicBezTo>
                    <a:pt x="552556" y="2527615"/>
                    <a:pt x="623012" y="2539155"/>
                    <a:pt x="692861" y="2549481"/>
                  </a:cubicBezTo>
                  <a:cubicBezTo>
                    <a:pt x="688001" y="2554340"/>
                    <a:pt x="683750" y="2555555"/>
                    <a:pt x="679498" y="2556162"/>
                  </a:cubicBezTo>
                  <a:cubicBezTo>
                    <a:pt x="597502" y="2568917"/>
                    <a:pt x="514898" y="2581672"/>
                    <a:pt x="432902" y="2595034"/>
                  </a:cubicBezTo>
                  <a:cubicBezTo>
                    <a:pt x="425613" y="2596249"/>
                    <a:pt x="415895" y="2597464"/>
                    <a:pt x="411643" y="2602323"/>
                  </a:cubicBezTo>
                  <a:cubicBezTo>
                    <a:pt x="394637" y="2621152"/>
                    <a:pt x="380060" y="2641803"/>
                    <a:pt x="361838" y="2665490"/>
                  </a:cubicBezTo>
                  <a:cubicBezTo>
                    <a:pt x="437153" y="2677638"/>
                    <a:pt x="508824" y="2688571"/>
                    <a:pt x="579888" y="2700111"/>
                  </a:cubicBezTo>
                  <a:cubicBezTo>
                    <a:pt x="575029" y="2704970"/>
                    <a:pt x="569562" y="2706185"/>
                    <a:pt x="564703" y="2707400"/>
                  </a:cubicBezTo>
                  <a:cubicBezTo>
                    <a:pt x="488781" y="2719547"/>
                    <a:pt x="412858" y="2734732"/>
                    <a:pt x="336328" y="2742020"/>
                  </a:cubicBezTo>
                  <a:cubicBezTo>
                    <a:pt x="286523" y="2746879"/>
                    <a:pt x="274983" y="2783930"/>
                    <a:pt x="246436" y="2814299"/>
                  </a:cubicBezTo>
                  <a:cubicBezTo>
                    <a:pt x="326003" y="2827054"/>
                    <a:pt x="400103" y="2838594"/>
                    <a:pt x="474811" y="2850134"/>
                  </a:cubicBezTo>
                  <a:cubicBezTo>
                    <a:pt x="384919" y="2868963"/>
                    <a:pt x="296241" y="2884755"/>
                    <a:pt x="206956" y="2895080"/>
                  </a:cubicBezTo>
                  <a:cubicBezTo>
                    <a:pt x="175373" y="2898724"/>
                    <a:pt x="165047" y="2918161"/>
                    <a:pt x="151077" y="2938812"/>
                  </a:cubicBezTo>
                  <a:cubicBezTo>
                    <a:pt x="154114" y="2940026"/>
                    <a:pt x="155936" y="2941241"/>
                    <a:pt x="157151" y="2941241"/>
                  </a:cubicBezTo>
                  <a:cubicBezTo>
                    <a:pt x="380667" y="2941241"/>
                    <a:pt x="604790" y="2941848"/>
                    <a:pt x="828306" y="2941241"/>
                  </a:cubicBezTo>
                  <a:cubicBezTo>
                    <a:pt x="837417" y="2941241"/>
                    <a:pt x="846528" y="2935775"/>
                    <a:pt x="855638" y="2932130"/>
                  </a:cubicBezTo>
                  <a:cubicBezTo>
                    <a:pt x="855031" y="2930308"/>
                    <a:pt x="854424" y="2929093"/>
                    <a:pt x="853816" y="2927271"/>
                  </a:cubicBezTo>
                  <a:cubicBezTo>
                    <a:pt x="843491" y="2926664"/>
                    <a:pt x="833165" y="2926056"/>
                    <a:pt x="820410" y="2925449"/>
                  </a:cubicBezTo>
                  <a:cubicBezTo>
                    <a:pt x="841669" y="2909050"/>
                    <a:pt x="859890" y="2895080"/>
                    <a:pt x="883578" y="2876251"/>
                  </a:cubicBezTo>
                  <a:cubicBezTo>
                    <a:pt x="860497" y="2876251"/>
                    <a:pt x="845313" y="2876251"/>
                    <a:pt x="827092" y="2876251"/>
                  </a:cubicBezTo>
                  <a:cubicBezTo>
                    <a:pt x="848350" y="2858637"/>
                    <a:pt x="867786" y="2841631"/>
                    <a:pt x="889652" y="2823409"/>
                  </a:cubicBezTo>
                  <a:cubicBezTo>
                    <a:pt x="878719" y="2818550"/>
                    <a:pt x="874467" y="2816121"/>
                    <a:pt x="870823" y="2814299"/>
                  </a:cubicBezTo>
                  <a:cubicBezTo>
                    <a:pt x="881756" y="2797292"/>
                    <a:pt x="892689" y="2780893"/>
                    <a:pt x="904229" y="2762671"/>
                  </a:cubicBezTo>
                  <a:cubicBezTo>
                    <a:pt x="894511" y="2759634"/>
                    <a:pt x="889044" y="2757812"/>
                    <a:pt x="883578" y="2755990"/>
                  </a:cubicBezTo>
                  <a:cubicBezTo>
                    <a:pt x="899370" y="2734732"/>
                    <a:pt x="915162" y="2714688"/>
                    <a:pt x="932776" y="2691000"/>
                  </a:cubicBezTo>
                  <a:cubicBezTo>
                    <a:pt x="918806" y="2691000"/>
                    <a:pt x="911517" y="2691000"/>
                    <a:pt x="903014" y="2691000"/>
                  </a:cubicBezTo>
                  <a:cubicBezTo>
                    <a:pt x="913947" y="2675816"/>
                    <a:pt x="924880" y="2661239"/>
                    <a:pt x="938242" y="2643017"/>
                  </a:cubicBezTo>
                  <a:cubicBezTo>
                    <a:pt x="923058" y="2644232"/>
                    <a:pt x="913947" y="2646054"/>
                    <a:pt x="903014" y="2646662"/>
                  </a:cubicBezTo>
                  <a:cubicBezTo>
                    <a:pt x="936420" y="2619937"/>
                    <a:pt x="940064" y="2578028"/>
                    <a:pt x="961930" y="2546444"/>
                  </a:cubicBezTo>
                  <a:cubicBezTo>
                    <a:pt x="957071" y="2544622"/>
                    <a:pt x="952819" y="2543407"/>
                    <a:pt x="953427" y="2543407"/>
                  </a:cubicBezTo>
                  <a:cubicBezTo>
                    <a:pt x="970433" y="2511216"/>
                    <a:pt x="986832" y="2480239"/>
                    <a:pt x="1000802" y="2454122"/>
                  </a:cubicBezTo>
                  <a:cubicBezTo>
                    <a:pt x="1026920" y="2491172"/>
                    <a:pt x="1054859" y="2531259"/>
                    <a:pt x="1082799" y="2571347"/>
                  </a:cubicBezTo>
                  <a:cubicBezTo>
                    <a:pt x="1080369" y="2571347"/>
                    <a:pt x="1074903" y="2571347"/>
                    <a:pt x="1063970" y="2571347"/>
                  </a:cubicBezTo>
                  <a:cubicBezTo>
                    <a:pt x="1078547" y="2588353"/>
                    <a:pt x="1090695" y="2602323"/>
                    <a:pt x="1103450" y="2616900"/>
                  </a:cubicBezTo>
                  <a:cubicBezTo>
                    <a:pt x="1097983" y="2618115"/>
                    <a:pt x="1092517" y="2618722"/>
                    <a:pt x="1085228" y="2620544"/>
                  </a:cubicBezTo>
                  <a:cubicBezTo>
                    <a:pt x="1098591" y="2636943"/>
                    <a:pt x="1110738" y="2651521"/>
                    <a:pt x="1125315" y="2667920"/>
                  </a:cubicBezTo>
                  <a:cubicBezTo>
                    <a:pt x="1111953" y="2664883"/>
                    <a:pt x="1101020" y="2663061"/>
                    <a:pt x="1085836" y="2660024"/>
                  </a:cubicBezTo>
                  <a:cubicBezTo>
                    <a:pt x="1097983" y="2677031"/>
                    <a:pt x="1107701" y="2691000"/>
                    <a:pt x="1118027" y="2704970"/>
                  </a:cubicBezTo>
                  <a:cubicBezTo>
                    <a:pt x="1111953" y="2706185"/>
                    <a:pt x="1107094" y="2708007"/>
                    <a:pt x="1099198" y="2709829"/>
                  </a:cubicBezTo>
                  <a:cubicBezTo>
                    <a:pt x="1111345" y="2725621"/>
                    <a:pt x="1122278" y="2740806"/>
                    <a:pt x="1133211" y="2755383"/>
                  </a:cubicBezTo>
                  <a:cubicBezTo>
                    <a:pt x="1125315" y="2756597"/>
                    <a:pt x="1119241" y="2758420"/>
                    <a:pt x="1110131" y="2760242"/>
                  </a:cubicBezTo>
                  <a:cubicBezTo>
                    <a:pt x="1127745" y="2779071"/>
                    <a:pt x="1143537" y="2795470"/>
                    <a:pt x="1161151" y="2814299"/>
                  </a:cubicBezTo>
                  <a:cubicBezTo>
                    <a:pt x="1150218" y="2814299"/>
                    <a:pt x="1143537" y="2814299"/>
                    <a:pt x="1133819" y="2814299"/>
                  </a:cubicBezTo>
                  <a:cubicBezTo>
                    <a:pt x="1144144" y="2827054"/>
                    <a:pt x="1152647" y="2837379"/>
                    <a:pt x="1162365" y="2849527"/>
                  </a:cubicBezTo>
                  <a:cubicBezTo>
                    <a:pt x="1189698" y="2820980"/>
                    <a:pt x="1227355" y="2808225"/>
                    <a:pt x="1246184" y="2769352"/>
                  </a:cubicBezTo>
                  <a:cubicBezTo>
                    <a:pt x="1235251" y="2768138"/>
                    <a:pt x="1228570" y="2767530"/>
                    <a:pt x="1223103" y="2766316"/>
                  </a:cubicBezTo>
                  <a:cubicBezTo>
                    <a:pt x="1238895" y="2743235"/>
                    <a:pt x="1254080" y="2720762"/>
                    <a:pt x="1271086" y="2695252"/>
                  </a:cubicBezTo>
                  <a:cubicBezTo>
                    <a:pt x="1256509" y="2692215"/>
                    <a:pt x="1248613" y="2690393"/>
                    <a:pt x="1240717" y="2688571"/>
                  </a:cubicBezTo>
                  <a:cubicBezTo>
                    <a:pt x="1261976" y="2660024"/>
                    <a:pt x="1283841" y="2632085"/>
                    <a:pt x="1308744" y="2599286"/>
                  </a:cubicBezTo>
                  <a:cubicBezTo>
                    <a:pt x="1289308" y="2601108"/>
                    <a:pt x="1277768" y="2601716"/>
                    <a:pt x="1265620" y="2602930"/>
                  </a:cubicBezTo>
                  <a:cubicBezTo>
                    <a:pt x="1282627" y="2581065"/>
                    <a:pt x="1297204" y="2561021"/>
                    <a:pt x="1315425" y="2536119"/>
                  </a:cubicBezTo>
                  <a:cubicBezTo>
                    <a:pt x="1294167" y="2539155"/>
                    <a:pt x="1280805" y="2540978"/>
                    <a:pt x="1264405" y="2543407"/>
                  </a:cubicBezTo>
                  <a:cubicBezTo>
                    <a:pt x="1282627" y="2522756"/>
                    <a:pt x="1298419" y="2505142"/>
                    <a:pt x="1313603" y="2486313"/>
                  </a:cubicBezTo>
                  <a:cubicBezTo>
                    <a:pt x="1317247" y="2481454"/>
                    <a:pt x="1316033" y="2473558"/>
                    <a:pt x="1316640" y="2466270"/>
                  </a:cubicBezTo>
                  <a:cubicBezTo>
                    <a:pt x="1315425" y="2465662"/>
                    <a:pt x="1313603" y="2465055"/>
                    <a:pt x="1311781" y="2465055"/>
                  </a:cubicBezTo>
                  <a:cubicBezTo>
                    <a:pt x="1323321" y="2446226"/>
                    <a:pt x="1334861" y="2427397"/>
                    <a:pt x="1350653" y="2403102"/>
                  </a:cubicBezTo>
                  <a:cubicBezTo>
                    <a:pt x="1335469" y="2407961"/>
                    <a:pt x="1328180" y="2410391"/>
                    <a:pt x="1321499" y="2412213"/>
                  </a:cubicBezTo>
                  <a:cubicBezTo>
                    <a:pt x="1360979" y="2375770"/>
                    <a:pt x="1384059" y="2330217"/>
                    <a:pt x="1398029" y="2278589"/>
                  </a:cubicBezTo>
                  <a:cubicBezTo>
                    <a:pt x="1411999" y="2323535"/>
                    <a:pt x="1439938" y="2355119"/>
                    <a:pt x="1470307" y="2385488"/>
                  </a:cubicBezTo>
                  <a:cubicBezTo>
                    <a:pt x="1473344" y="2388525"/>
                    <a:pt x="1473344" y="2395814"/>
                    <a:pt x="1475166" y="2407961"/>
                  </a:cubicBezTo>
                  <a:cubicBezTo>
                    <a:pt x="1484277" y="2415857"/>
                    <a:pt x="1498854" y="2429220"/>
                    <a:pt x="1517075" y="2446226"/>
                  </a:cubicBezTo>
                  <a:cubicBezTo>
                    <a:pt x="1503713" y="2444404"/>
                    <a:pt x="1495210" y="2443189"/>
                    <a:pt x="1479418" y="2440760"/>
                  </a:cubicBezTo>
                  <a:cubicBezTo>
                    <a:pt x="1500069" y="2465055"/>
                    <a:pt x="1517075" y="2483884"/>
                    <a:pt x="1535297" y="2505750"/>
                  </a:cubicBezTo>
                  <a:cubicBezTo>
                    <a:pt x="1525579" y="2505750"/>
                    <a:pt x="1518290" y="2505750"/>
                    <a:pt x="1506750" y="2505750"/>
                  </a:cubicBezTo>
                  <a:cubicBezTo>
                    <a:pt x="1526794" y="2529437"/>
                    <a:pt x="1544408" y="2549481"/>
                    <a:pt x="1562629" y="2571347"/>
                  </a:cubicBezTo>
                  <a:cubicBezTo>
                    <a:pt x="1545015" y="2567702"/>
                    <a:pt x="1529223" y="2564058"/>
                    <a:pt x="1508572" y="2560414"/>
                  </a:cubicBezTo>
                  <a:cubicBezTo>
                    <a:pt x="1525579" y="2584102"/>
                    <a:pt x="1539548" y="2602930"/>
                    <a:pt x="1553518" y="2622366"/>
                  </a:cubicBezTo>
                  <a:cubicBezTo>
                    <a:pt x="1544408" y="2623581"/>
                    <a:pt x="1537119" y="2624189"/>
                    <a:pt x="1524971" y="2625403"/>
                  </a:cubicBezTo>
                  <a:cubicBezTo>
                    <a:pt x="1541978" y="2647269"/>
                    <a:pt x="1556555" y="2666705"/>
                    <a:pt x="1572954" y="2687964"/>
                  </a:cubicBezTo>
                  <a:cubicBezTo>
                    <a:pt x="1562022" y="2689178"/>
                    <a:pt x="1552911" y="2689786"/>
                    <a:pt x="1538334" y="2691608"/>
                  </a:cubicBezTo>
                  <a:cubicBezTo>
                    <a:pt x="1565059" y="2717118"/>
                    <a:pt x="1587531" y="2738376"/>
                    <a:pt x="1612434" y="2762671"/>
                  </a:cubicBezTo>
                  <a:cubicBezTo>
                    <a:pt x="1627619" y="2727443"/>
                    <a:pt x="1642196" y="2693430"/>
                    <a:pt x="1659202" y="2655772"/>
                  </a:cubicBezTo>
                  <a:cubicBezTo>
                    <a:pt x="1682890" y="2700718"/>
                    <a:pt x="1704756" y="2740806"/>
                    <a:pt x="1727229" y="2783322"/>
                  </a:cubicBezTo>
                  <a:cubicBezTo>
                    <a:pt x="1721155" y="2783930"/>
                    <a:pt x="1716296" y="2784537"/>
                    <a:pt x="1711437" y="2784537"/>
                  </a:cubicBezTo>
                  <a:cubicBezTo>
                    <a:pt x="1722370" y="2814299"/>
                    <a:pt x="1732088" y="2842846"/>
                    <a:pt x="1742413" y="2870785"/>
                  </a:cubicBezTo>
                  <a:cubicBezTo>
                    <a:pt x="1741806" y="2871392"/>
                    <a:pt x="1741199" y="2871392"/>
                    <a:pt x="1741199" y="2872000"/>
                  </a:cubicBezTo>
                  <a:cubicBezTo>
                    <a:pt x="1746058" y="2882325"/>
                    <a:pt x="1751524" y="2892651"/>
                    <a:pt x="1756383" y="2902976"/>
                  </a:cubicBezTo>
                  <a:cubicBezTo>
                    <a:pt x="1752739" y="2904798"/>
                    <a:pt x="1749095" y="2907228"/>
                    <a:pt x="1743021" y="2910872"/>
                  </a:cubicBezTo>
                  <a:cubicBezTo>
                    <a:pt x="1762457" y="2917553"/>
                    <a:pt x="1757598" y="2943670"/>
                    <a:pt x="1782501" y="2943063"/>
                  </a:cubicBezTo>
                  <a:cubicBezTo>
                    <a:pt x="1824410" y="2941241"/>
                    <a:pt x="1866926" y="2943670"/>
                    <a:pt x="1908836" y="2941848"/>
                  </a:cubicBezTo>
                  <a:cubicBezTo>
                    <a:pt x="1919161" y="2941241"/>
                    <a:pt x="1928879" y="2933953"/>
                    <a:pt x="1938597" y="2929093"/>
                  </a:cubicBezTo>
                  <a:cubicBezTo>
                    <a:pt x="1937383" y="2927271"/>
                    <a:pt x="1936775" y="2925449"/>
                    <a:pt x="1935560" y="2923627"/>
                  </a:cubicBezTo>
                  <a:cubicBezTo>
                    <a:pt x="1920376" y="2923627"/>
                    <a:pt x="1904584" y="2923627"/>
                    <a:pt x="1887577" y="2923627"/>
                  </a:cubicBezTo>
                  <a:cubicBezTo>
                    <a:pt x="1908836" y="2905406"/>
                    <a:pt x="1927664" y="2888399"/>
                    <a:pt x="1949530" y="2869570"/>
                  </a:cubicBezTo>
                  <a:cubicBezTo>
                    <a:pt x="1938597" y="2865318"/>
                    <a:pt x="1934346" y="2862889"/>
                    <a:pt x="1930094" y="2861674"/>
                  </a:cubicBezTo>
                  <a:cubicBezTo>
                    <a:pt x="1941027" y="2844668"/>
                    <a:pt x="1951960" y="2828876"/>
                    <a:pt x="1964107" y="2810654"/>
                  </a:cubicBezTo>
                  <a:cubicBezTo>
                    <a:pt x="1953782" y="2807010"/>
                    <a:pt x="1948315" y="2805188"/>
                    <a:pt x="1942849" y="2803366"/>
                  </a:cubicBezTo>
                  <a:cubicBezTo>
                    <a:pt x="1959248" y="2782107"/>
                    <a:pt x="1974433" y="2762064"/>
                    <a:pt x="1992654" y="2738376"/>
                  </a:cubicBezTo>
                  <a:cubicBezTo>
                    <a:pt x="1979292" y="2738376"/>
                    <a:pt x="1971396" y="2738376"/>
                    <a:pt x="1962893" y="2738376"/>
                  </a:cubicBezTo>
                  <a:cubicBezTo>
                    <a:pt x="1973825" y="2723192"/>
                    <a:pt x="1984758" y="2708007"/>
                    <a:pt x="1998121" y="2689178"/>
                  </a:cubicBezTo>
                  <a:cubicBezTo>
                    <a:pt x="1982936" y="2691000"/>
                    <a:pt x="1973218" y="2692215"/>
                    <a:pt x="1964107" y="2693430"/>
                  </a:cubicBezTo>
                  <a:cubicBezTo>
                    <a:pt x="1964107" y="2691608"/>
                    <a:pt x="1964107" y="2690393"/>
                    <a:pt x="1964715" y="2690393"/>
                  </a:cubicBezTo>
                  <a:cubicBezTo>
                    <a:pt x="1998728" y="2667313"/>
                    <a:pt x="1999335" y="2624189"/>
                    <a:pt x="2023023" y="2593212"/>
                  </a:cubicBezTo>
                  <a:cubicBezTo>
                    <a:pt x="2016342" y="2591997"/>
                    <a:pt x="2012090" y="2590783"/>
                    <a:pt x="2012698" y="2590783"/>
                  </a:cubicBezTo>
                  <a:cubicBezTo>
                    <a:pt x="2029704" y="2559806"/>
                    <a:pt x="2046104" y="2528222"/>
                    <a:pt x="2060681" y="2502105"/>
                  </a:cubicBezTo>
                  <a:cubicBezTo>
                    <a:pt x="2086798" y="2536726"/>
                    <a:pt x="2115345" y="2574991"/>
                    <a:pt x="2144499" y="2613256"/>
                  </a:cubicBezTo>
                  <a:cubicBezTo>
                    <a:pt x="2145107" y="2614471"/>
                    <a:pt x="2145107" y="2615685"/>
                    <a:pt x="2145714" y="2616900"/>
                  </a:cubicBezTo>
                  <a:cubicBezTo>
                    <a:pt x="2140248" y="2617507"/>
                    <a:pt x="2134781" y="2618115"/>
                    <a:pt x="2126278" y="2618722"/>
                  </a:cubicBezTo>
                  <a:cubicBezTo>
                    <a:pt x="2140855" y="2635729"/>
                    <a:pt x="2152395" y="2649091"/>
                    <a:pt x="2165150" y="2663668"/>
                  </a:cubicBezTo>
                  <a:cubicBezTo>
                    <a:pt x="2159076" y="2664883"/>
                    <a:pt x="2154217" y="2666098"/>
                    <a:pt x="2146929" y="2667313"/>
                  </a:cubicBezTo>
                  <a:cubicBezTo>
                    <a:pt x="2160291" y="2683712"/>
                    <a:pt x="2172439" y="2697682"/>
                    <a:pt x="2186408" y="2714081"/>
                  </a:cubicBezTo>
                  <a:cubicBezTo>
                    <a:pt x="2172439" y="2711044"/>
                    <a:pt x="2162113" y="2709222"/>
                    <a:pt x="2146929" y="2706792"/>
                  </a:cubicBezTo>
                  <a:cubicBezTo>
                    <a:pt x="2159076" y="2724406"/>
                    <a:pt x="2168794" y="2737769"/>
                    <a:pt x="2179120" y="2752346"/>
                  </a:cubicBezTo>
                  <a:cubicBezTo>
                    <a:pt x="2173046" y="2753561"/>
                    <a:pt x="2168187" y="2754775"/>
                    <a:pt x="2159684" y="2755990"/>
                  </a:cubicBezTo>
                  <a:cubicBezTo>
                    <a:pt x="2171831" y="2771782"/>
                    <a:pt x="2182764" y="2786966"/>
                    <a:pt x="2193697" y="2801544"/>
                  </a:cubicBezTo>
                  <a:cubicBezTo>
                    <a:pt x="2185801" y="2803366"/>
                    <a:pt x="2179727" y="2804580"/>
                    <a:pt x="2170617" y="2806403"/>
                  </a:cubicBezTo>
                  <a:cubicBezTo>
                    <a:pt x="2188231" y="2825231"/>
                    <a:pt x="2204022" y="2841631"/>
                    <a:pt x="2221637" y="2859852"/>
                  </a:cubicBezTo>
                  <a:cubicBezTo>
                    <a:pt x="2211311" y="2859245"/>
                    <a:pt x="2204630" y="2858637"/>
                    <a:pt x="2194304" y="2858637"/>
                  </a:cubicBezTo>
                  <a:cubicBezTo>
                    <a:pt x="2207667" y="2876251"/>
                    <a:pt x="2219814" y="2891436"/>
                    <a:pt x="2233177" y="2909657"/>
                  </a:cubicBezTo>
                  <a:cubicBezTo>
                    <a:pt x="2270834" y="2881110"/>
                    <a:pt x="2307277" y="2854386"/>
                    <a:pt x="2343720" y="2827054"/>
                  </a:cubicBezTo>
                  <a:cubicBezTo>
                    <a:pt x="2342505" y="2824017"/>
                    <a:pt x="2341290" y="2820980"/>
                    <a:pt x="2340076" y="2817943"/>
                  </a:cubicBezTo>
                  <a:cubicBezTo>
                    <a:pt x="2307884" y="2820372"/>
                    <a:pt x="2275086" y="2822802"/>
                    <a:pt x="2239858" y="2825231"/>
                  </a:cubicBezTo>
                  <a:cubicBezTo>
                    <a:pt x="2271442" y="2800329"/>
                    <a:pt x="2300596" y="2778463"/>
                    <a:pt x="2328535" y="2754168"/>
                  </a:cubicBezTo>
                  <a:cubicBezTo>
                    <a:pt x="2338861" y="2745057"/>
                    <a:pt x="2345542" y="2731695"/>
                    <a:pt x="2357082" y="2716510"/>
                  </a:cubicBezTo>
                  <a:cubicBezTo>
                    <a:pt x="2338861" y="2715296"/>
                    <a:pt x="2329143" y="2714081"/>
                    <a:pt x="2319425" y="2713473"/>
                  </a:cubicBezTo>
                  <a:cubicBezTo>
                    <a:pt x="2336431" y="2691608"/>
                    <a:pt x="2354045" y="2671564"/>
                    <a:pt x="2367408" y="2649699"/>
                  </a:cubicBezTo>
                  <a:cubicBezTo>
                    <a:pt x="2389273" y="2615078"/>
                    <a:pt x="2386844" y="2612648"/>
                    <a:pt x="2347972" y="2607789"/>
                  </a:cubicBezTo>
                  <a:cubicBezTo>
                    <a:pt x="2346757" y="2607789"/>
                    <a:pt x="2346150" y="2605360"/>
                    <a:pt x="2344327" y="2602930"/>
                  </a:cubicBezTo>
                  <a:cubicBezTo>
                    <a:pt x="2380770" y="2569524"/>
                    <a:pt x="2412354" y="2531259"/>
                    <a:pt x="2436042" y="2483884"/>
                  </a:cubicBezTo>
                  <a:cubicBezTo>
                    <a:pt x="2414783" y="2485706"/>
                    <a:pt x="2398384" y="2486921"/>
                    <a:pt x="2381985" y="2488743"/>
                  </a:cubicBezTo>
                  <a:cubicBezTo>
                    <a:pt x="2405065" y="2458981"/>
                    <a:pt x="2426931" y="2431042"/>
                    <a:pt x="2448189" y="2403102"/>
                  </a:cubicBezTo>
                  <a:cubicBezTo>
                    <a:pt x="2446975" y="2401280"/>
                    <a:pt x="2445152" y="2400065"/>
                    <a:pt x="2443938" y="2398243"/>
                  </a:cubicBezTo>
                  <a:cubicBezTo>
                    <a:pt x="2422679" y="2401280"/>
                    <a:pt x="2402028" y="2405532"/>
                    <a:pt x="2380770" y="2409176"/>
                  </a:cubicBezTo>
                  <a:cubicBezTo>
                    <a:pt x="2409924" y="2376377"/>
                    <a:pt x="2436649" y="2344186"/>
                    <a:pt x="2465803" y="2311388"/>
                  </a:cubicBezTo>
                  <a:cubicBezTo>
                    <a:pt x="2454871" y="2306529"/>
                    <a:pt x="2448797" y="2304099"/>
                    <a:pt x="2444545" y="2302277"/>
                  </a:cubicBezTo>
                  <a:cubicBezTo>
                    <a:pt x="2462159" y="2274945"/>
                    <a:pt x="2479773" y="2247613"/>
                    <a:pt x="2496780" y="2221496"/>
                  </a:cubicBezTo>
                  <a:cubicBezTo>
                    <a:pt x="2495565" y="2220281"/>
                    <a:pt x="2493743" y="2218459"/>
                    <a:pt x="2491921" y="2217244"/>
                  </a:cubicBezTo>
                  <a:cubicBezTo>
                    <a:pt x="2479166" y="2220888"/>
                    <a:pt x="2466411" y="2224532"/>
                    <a:pt x="2448797" y="2229999"/>
                  </a:cubicBezTo>
                  <a:cubicBezTo>
                    <a:pt x="2501639" y="2181408"/>
                    <a:pt x="2542941" y="2132818"/>
                    <a:pt x="2551444" y="2064791"/>
                  </a:cubicBezTo>
                  <a:cubicBezTo>
                    <a:pt x="2552659" y="2056895"/>
                    <a:pt x="2558733" y="2049607"/>
                    <a:pt x="2562984" y="2042318"/>
                  </a:cubicBezTo>
                  <a:cubicBezTo>
                    <a:pt x="2584242" y="2109738"/>
                    <a:pt x="2629189" y="2157113"/>
                    <a:pt x="2677779" y="2203274"/>
                  </a:cubicBezTo>
                  <a:cubicBezTo>
                    <a:pt x="2670491" y="2205704"/>
                    <a:pt x="2665024" y="2206918"/>
                    <a:pt x="2657736" y="2209348"/>
                  </a:cubicBezTo>
                  <a:cubicBezTo>
                    <a:pt x="2681423" y="2230606"/>
                    <a:pt x="2703289" y="2250650"/>
                    <a:pt x="2725155" y="2270086"/>
                  </a:cubicBezTo>
                  <a:cubicBezTo>
                    <a:pt x="2724547" y="2271301"/>
                    <a:pt x="2723940" y="2272515"/>
                    <a:pt x="2723332" y="2273123"/>
                  </a:cubicBezTo>
                  <a:cubicBezTo>
                    <a:pt x="2709970" y="2270086"/>
                    <a:pt x="2696608" y="2267656"/>
                    <a:pt x="2683853" y="2264620"/>
                  </a:cubicBezTo>
                  <a:cubicBezTo>
                    <a:pt x="2682638" y="2265834"/>
                    <a:pt x="2680816" y="2267656"/>
                    <a:pt x="2679601" y="2269478"/>
                  </a:cubicBezTo>
                  <a:cubicBezTo>
                    <a:pt x="2703289" y="2296811"/>
                    <a:pt x="2727584" y="2324143"/>
                    <a:pt x="2752487" y="2352690"/>
                  </a:cubicBezTo>
                  <a:cubicBezTo>
                    <a:pt x="2740339" y="2352690"/>
                    <a:pt x="2729406" y="2352690"/>
                    <a:pt x="2712400" y="2352690"/>
                  </a:cubicBezTo>
                  <a:cubicBezTo>
                    <a:pt x="2740947" y="2385488"/>
                    <a:pt x="2765849" y="2414035"/>
                    <a:pt x="2792574" y="2445619"/>
                  </a:cubicBezTo>
                  <a:cubicBezTo>
                    <a:pt x="2767064" y="2440152"/>
                    <a:pt x="2745198" y="2434686"/>
                    <a:pt x="2723332" y="2429827"/>
                  </a:cubicBezTo>
                  <a:cubicBezTo>
                    <a:pt x="2722118" y="2431042"/>
                    <a:pt x="2721510" y="2432864"/>
                    <a:pt x="2720296" y="2434686"/>
                  </a:cubicBezTo>
                  <a:cubicBezTo>
                    <a:pt x="2739732" y="2460803"/>
                    <a:pt x="2757953" y="2486313"/>
                    <a:pt x="2778604" y="2514253"/>
                  </a:cubicBezTo>
                  <a:cubicBezTo>
                    <a:pt x="2765242" y="2515467"/>
                    <a:pt x="2754916" y="2515467"/>
                    <a:pt x="2738517" y="2517290"/>
                  </a:cubicBezTo>
                  <a:cubicBezTo>
                    <a:pt x="2762205" y="2548266"/>
                    <a:pt x="2784071" y="2574991"/>
                    <a:pt x="2806544" y="2604752"/>
                  </a:cubicBezTo>
                  <a:cubicBezTo>
                    <a:pt x="2791359" y="2605967"/>
                    <a:pt x="2777389" y="2607789"/>
                    <a:pt x="2763420" y="2608397"/>
                  </a:cubicBezTo>
                  <a:cubicBezTo>
                    <a:pt x="2761598" y="2611434"/>
                    <a:pt x="2759775" y="2613256"/>
                    <a:pt x="2757953" y="2616293"/>
                  </a:cubicBezTo>
                  <a:cubicBezTo>
                    <a:pt x="2791359" y="2646054"/>
                    <a:pt x="2824765" y="2675816"/>
                    <a:pt x="2858171" y="2705578"/>
                  </a:cubicBezTo>
                  <a:cubicBezTo>
                    <a:pt x="2856956" y="2707400"/>
                    <a:pt x="2855741" y="2709222"/>
                    <a:pt x="2855134" y="2710437"/>
                  </a:cubicBezTo>
                  <a:cubicBezTo>
                    <a:pt x="2838127" y="2708007"/>
                    <a:pt x="2821728" y="2706185"/>
                    <a:pt x="2803507" y="2703148"/>
                  </a:cubicBezTo>
                  <a:cubicBezTo>
                    <a:pt x="2830231" y="2738983"/>
                    <a:pt x="2855134" y="2773604"/>
                    <a:pt x="2883681" y="2812477"/>
                  </a:cubicBezTo>
                  <a:cubicBezTo>
                    <a:pt x="2860600" y="2812477"/>
                    <a:pt x="2844201" y="2812477"/>
                    <a:pt x="2821728" y="2812477"/>
                  </a:cubicBezTo>
                  <a:cubicBezTo>
                    <a:pt x="2845416" y="2836772"/>
                    <a:pt x="2864852" y="2855600"/>
                    <a:pt x="2886110" y="2877466"/>
                  </a:cubicBezTo>
                  <a:cubicBezTo>
                    <a:pt x="2911013" y="2848919"/>
                    <a:pt x="2948063" y="2837986"/>
                    <a:pt x="2963248" y="2801544"/>
                  </a:cubicBezTo>
                  <a:cubicBezTo>
                    <a:pt x="2953530" y="2799114"/>
                    <a:pt x="2946241" y="2797899"/>
                    <a:pt x="2941989" y="2796685"/>
                  </a:cubicBezTo>
                  <a:cubicBezTo>
                    <a:pt x="2957174" y="2773604"/>
                    <a:pt x="2972358" y="2751738"/>
                    <a:pt x="2988758" y="2727443"/>
                  </a:cubicBezTo>
                  <a:cubicBezTo>
                    <a:pt x="2974181" y="2723799"/>
                    <a:pt x="2965677" y="2721977"/>
                    <a:pt x="2959604" y="2720155"/>
                  </a:cubicBezTo>
                  <a:cubicBezTo>
                    <a:pt x="2981469" y="2691000"/>
                    <a:pt x="3003335" y="2663668"/>
                    <a:pt x="3027630" y="2630870"/>
                  </a:cubicBezTo>
                  <a:cubicBezTo>
                    <a:pt x="3008194" y="2632692"/>
                    <a:pt x="2996046" y="2633907"/>
                    <a:pt x="2983899" y="2635121"/>
                  </a:cubicBezTo>
                  <a:cubicBezTo>
                    <a:pt x="2999690" y="2613863"/>
                    <a:pt x="3015482" y="2593212"/>
                    <a:pt x="3034311" y="2568310"/>
                  </a:cubicBezTo>
                  <a:cubicBezTo>
                    <a:pt x="3013053" y="2571347"/>
                    <a:pt x="2999083" y="2573169"/>
                    <a:pt x="2983899" y="2575598"/>
                  </a:cubicBezTo>
                  <a:cubicBezTo>
                    <a:pt x="3005157" y="2551303"/>
                    <a:pt x="3023378" y="2529437"/>
                    <a:pt x="3043422" y="2506964"/>
                  </a:cubicBezTo>
                  <a:cubicBezTo>
                    <a:pt x="3036741" y="2502105"/>
                    <a:pt x="3032489" y="2499676"/>
                    <a:pt x="3030667" y="2497853"/>
                  </a:cubicBezTo>
                  <a:cubicBezTo>
                    <a:pt x="3043422" y="2477203"/>
                    <a:pt x="3054962" y="2458981"/>
                    <a:pt x="3070147" y="2435293"/>
                  </a:cubicBezTo>
                  <a:cubicBezTo>
                    <a:pt x="3055570" y="2439545"/>
                    <a:pt x="3047674" y="2441367"/>
                    <a:pt x="3040385" y="2443189"/>
                  </a:cubicBezTo>
                  <a:cubicBezTo>
                    <a:pt x="3079865" y="2406139"/>
                    <a:pt x="3104767" y="2362408"/>
                    <a:pt x="3114485" y="2304099"/>
                  </a:cubicBezTo>
                  <a:cubicBezTo>
                    <a:pt x="3128455" y="2330824"/>
                    <a:pt x="3136351" y="2350868"/>
                    <a:pt x="3148499" y="2368482"/>
                  </a:cubicBezTo>
                  <a:cubicBezTo>
                    <a:pt x="3160646" y="2386096"/>
                    <a:pt x="3177046" y="2401280"/>
                    <a:pt x="3191623" y="2417679"/>
                  </a:cubicBezTo>
                  <a:cubicBezTo>
                    <a:pt x="3192837" y="2419501"/>
                    <a:pt x="3196482" y="2421931"/>
                    <a:pt x="3196482" y="2422538"/>
                  </a:cubicBezTo>
                  <a:cubicBezTo>
                    <a:pt x="3183119" y="2446226"/>
                    <a:pt x="3211059" y="2445619"/>
                    <a:pt x="3217132" y="2457766"/>
                  </a:cubicBezTo>
                  <a:cubicBezTo>
                    <a:pt x="3220777" y="2464448"/>
                    <a:pt x="3228673" y="2468699"/>
                    <a:pt x="3237784" y="2477203"/>
                  </a:cubicBezTo>
                  <a:cubicBezTo>
                    <a:pt x="3224421" y="2475381"/>
                    <a:pt x="3215310" y="2474166"/>
                    <a:pt x="3200126" y="2471736"/>
                  </a:cubicBezTo>
                  <a:cubicBezTo>
                    <a:pt x="3221384" y="2496031"/>
                    <a:pt x="3237784" y="2514860"/>
                    <a:pt x="3254790" y="2534904"/>
                  </a:cubicBezTo>
                  <a:cubicBezTo>
                    <a:pt x="3247502" y="2536119"/>
                    <a:pt x="3240213" y="2537941"/>
                    <a:pt x="3229888" y="2539763"/>
                  </a:cubicBezTo>
                  <a:cubicBezTo>
                    <a:pt x="3249324" y="2562236"/>
                    <a:pt x="3265723" y="2581672"/>
                    <a:pt x="3284552" y="2602930"/>
                  </a:cubicBezTo>
                  <a:cubicBezTo>
                    <a:pt x="3266938" y="2599286"/>
                    <a:pt x="3251146" y="2595642"/>
                    <a:pt x="3229280" y="2591390"/>
                  </a:cubicBezTo>
                  <a:cubicBezTo>
                    <a:pt x="3246894" y="2616293"/>
                    <a:pt x="3260864" y="2634514"/>
                    <a:pt x="3274834" y="2653950"/>
                  </a:cubicBezTo>
                  <a:cubicBezTo>
                    <a:pt x="3265723" y="2655165"/>
                    <a:pt x="3257827" y="2655772"/>
                    <a:pt x="3246287" y="2656987"/>
                  </a:cubicBezTo>
                  <a:cubicBezTo>
                    <a:pt x="3262686" y="2677638"/>
                    <a:pt x="3277263" y="2695859"/>
                    <a:pt x="3294877" y="2717725"/>
                  </a:cubicBezTo>
                  <a:cubicBezTo>
                    <a:pt x="3314313" y="2693430"/>
                    <a:pt x="3333142" y="2672779"/>
                    <a:pt x="3348327" y="2649699"/>
                  </a:cubicBezTo>
                  <a:cubicBezTo>
                    <a:pt x="3370192" y="2615685"/>
                    <a:pt x="3367763" y="2612041"/>
                    <a:pt x="3328891" y="2607789"/>
                  </a:cubicBezTo>
                  <a:cubicBezTo>
                    <a:pt x="3327676" y="2607789"/>
                    <a:pt x="3327069" y="2605967"/>
                    <a:pt x="3324639" y="2602930"/>
                  </a:cubicBezTo>
                  <a:cubicBezTo>
                    <a:pt x="3361689" y="2569524"/>
                    <a:pt x="3392666" y="2530652"/>
                    <a:pt x="3416961" y="2483884"/>
                  </a:cubicBezTo>
                  <a:cubicBezTo>
                    <a:pt x="3396917" y="2485098"/>
                    <a:pt x="3380518" y="2486921"/>
                    <a:pt x="3362904" y="2488135"/>
                  </a:cubicBezTo>
                  <a:cubicBezTo>
                    <a:pt x="3385984" y="2457766"/>
                    <a:pt x="3407243" y="2429827"/>
                    <a:pt x="3428501" y="2402495"/>
                  </a:cubicBezTo>
                  <a:cubicBezTo>
                    <a:pt x="3427286" y="2401280"/>
                    <a:pt x="3425464" y="2399458"/>
                    <a:pt x="3423642" y="2397636"/>
                  </a:cubicBezTo>
                  <a:cubicBezTo>
                    <a:pt x="3402991" y="2400673"/>
                    <a:pt x="3382340" y="2404924"/>
                    <a:pt x="3361082" y="2408569"/>
                  </a:cubicBezTo>
                  <a:cubicBezTo>
                    <a:pt x="3390236" y="2375770"/>
                    <a:pt x="3417568" y="2344186"/>
                    <a:pt x="3445508" y="2311388"/>
                  </a:cubicBezTo>
                  <a:cubicBezTo>
                    <a:pt x="3434575" y="2305921"/>
                    <a:pt x="3428501" y="2302884"/>
                    <a:pt x="3424857" y="2301670"/>
                  </a:cubicBezTo>
                  <a:cubicBezTo>
                    <a:pt x="3442471" y="2273730"/>
                    <a:pt x="3459477" y="2247006"/>
                    <a:pt x="3476484" y="2220888"/>
                  </a:cubicBezTo>
                  <a:cubicBezTo>
                    <a:pt x="3474662" y="2219673"/>
                    <a:pt x="3472840" y="2218459"/>
                    <a:pt x="3471625" y="2217851"/>
                  </a:cubicBezTo>
                  <a:cubicBezTo>
                    <a:pt x="3459477" y="2221496"/>
                    <a:pt x="3446723" y="2225140"/>
                    <a:pt x="3434575" y="2228784"/>
                  </a:cubicBezTo>
                  <a:cubicBezTo>
                    <a:pt x="3494098" y="2179586"/>
                    <a:pt x="3526896" y="2115811"/>
                    <a:pt x="3545118" y="2041104"/>
                  </a:cubicBezTo>
                  <a:cubicBezTo>
                    <a:pt x="3564554" y="2109130"/>
                    <a:pt x="3608893" y="2156506"/>
                    <a:pt x="3656876" y="2201452"/>
                  </a:cubicBezTo>
                  <a:cubicBezTo>
                    <a:pt x="3650195" y="2205096"/>
                    <a:pt x="3645943" y="2207526"/>
                    <a:pt x="3640477" y="2210563"/>
                  </a:cubicBezTo>
                  <a:cubicBezTo>
                    <a:pt x="3663557" y="2231821"/>
                    <a:pt x="3684815" y="2251257"/>
                    <a:pt x="3710933" y="2274945"/>
                  </a:cubicBezTo>
                  <a:cubicBezTo>
                    <a:pt x="3691497" y="2271301"/>
                    <a:pt x="3678134" y="2268264"/>
                    <a:pt x="3665379" y="2265834"/>
                  </a:cubicBezTo>
                  <a:cubicBezTo>
                    <a:pt x="3664165" y="2267656"/>
                    <a:pt x="3662950" y="2269478"/>
                    <a:pt x="3661735" y="2271301"/>
                  </a:cubicBezTo>
                  <a:cubicBezTo>
                    <a:pt x="3685423" y="2298025"/>
                    <a:pt x="3709110" y="2325358"/>
                    <a:pt x="3734013" y="2353297"/>
                  </a:cubicBezTo>
                  <a:cubicBezTo>
                    <a:pt x="3723080" y="2353297"/>
                    <a:pt x="3711540" y="2353297"/>
                    <a:pt x="3694534" y="2353297"/>
                  </a:cubicBezTo>
                  <a:cubicBezTo>
                    <a:pt x="3722473" y="2386096"/>
                    <a:pt x="3747376" y="2414643"/>
                    <a:pt x="3774708" y="2446226"/>
                  </a:cubicBezTo>
                  <a:cubicBezTo>
                    <a:pt x="3749805" y="2440760"/>
                    <a:pt x="3727939" y="2435293"/>
                    <a:pt x="3705466" y="2429827"/>
                  </a:cubicBezTo>
                  <a:cubicBezTo>
                    <a:pt x="3704251" y="2431649"/>
                    <a:pt x="3703037" y="2432864"/>
                    <a:pt x="3702429" y="2434686"/>
                  </a:cubicBezTo>
                  <a:cubicBezTo>
                    <a:pt x="3721866" y="2460803"/>
                    <a:pt x="3740694" y="2486313"/>
                    <a:pt x="3760738" y="2514253"/>
                  </a:cubicBezTo>
                  <a:cubicBezTo>
                    <a:pt x="3747983" y="2515467"/>
                    <a:pt x="3736443" y="2516075"/>
                    <a:pt x="3720651" y="2517290"/>
                  </a:cubicBezTo>
                  <a:cubicBezTo>
                    <a:pt x="3744946" y="2548266"/>
                    <a:pt x="3766204" y="2574991"/>
                    <a:pt x="3789285" y="2604752"/>
                  </a:cubicBezTo>
                  <a:cubicBezTo>
                    <a:pt x="3772885" y="2605967"/>
                    <a:pt x="3760131" y="2606574"/>
                    <a:pt x="3747376" y="2607789"/>
                  </a:cubicBezTo>
                  <a:cubicBezTo>
                    <a:pt x="3745553" y="2610219"/>
                    <a:pt x="3744339" y="2612041"/>
                    <a:pt x="3742516" y="2614471"/>
                  </a:cubicBezTo>
                  <a:cubicBezTo>
                    <a:pt x="3775922" y="2643625"/>
                    <a:pt x="3809328" y="2673386"/>
                    <a:pt x="3842734" y="2703148"/>
                  </a:cubicBezTo>
                  <a:cubicBezTo>
                    <a:pt x="3840912" y="2706185"/>
                    <a:pt x="3839090" y="2708007"/>
                    <a:pt x="3837268" y="2711044"/>
                  </a:cubicBezTo>
                  <a:cubicBezTo>
                    <a:pt x="3820261" y="2708614"/>
                    <a:pt x="3803862" y="2706185"/>
                    <a:pt x="3785641" y="2703755"/>
                  </a:cubicBezTo>
                  <a:cubicBezTo>
                    <a:pt x="3812365" y="2740198"/>
                    <a:pt x="3837268" y="2774819"/>
                    <a:pt x="3865815" y="2813691"/>
                  </a:cubicBezTo>
                  <a:cubicBezTo>
                    <a:pt x="3842127" y="2813691"/>
                    <a:pt x="3826335" y="2813691"/>
                    <a:pt x="3805684" y="2813691"/>
                  </a:cubicBezTo>
                  <a:cubicBezTo>
                    <a:pt x="3822691" y="2831305"/>
                    <a:pt x="3836053" y="2845882"/>
                    <a:pt x="3851845" y="2862282"/>
                  </a:cubicBezTo>
                  <a:cubicBezTo>
                    <a:pt x="3867029" y="2848919"/>
                    <a:pt x="3880999" y="2836164"/>
                    <a:pt x="3896791" y="2822194"/>
                  </a:cubicBezTo>
                  <a:cubicBezTo>
                    <a:pt x="3887073" y="2817335"/>
                    <a:pt x="3882214" y="2814906"/>
                    <a:pt x="3879177" y="2813084"/>
                  </a:cubicBezTo>
                  <a:cubicBezTo>
                    <a:pt x="3890717" y="2796077"/>
                    <a:pt x="3901043" y="2780285"/>
                    <a:pt x="3913190" y="2762671"/>
                  </a:cubicBezTo>
                  <a:cubicBezTo>
                    <a:pt x="3903472" y="2759027"/>
                    <a:pt x="3898006" y="2757205"/>
                    <a:pt x="3892539" y="2754775"/>
                  </a:cubicBezTo>
                  <a:cubicBezTo>
                    <a:pt x="3908939" y="2733517"/>
                    <a:pt x="3924123" y="2713473"/>
                    <a:pt x="3941737" y="2689786"/>
                  </a:cubicBezTo>
                  <a:cubicBezTo>
                    <a:pt x="3928375" y="2689786"/>
                    <a:pt x="3920479" y="2689786"/>
                    <a:pt x="3911368" y="2689786"/>
                  </a:cubicBezTo>
                  <a:cubicBezTo>
                    <a:pt x="3922301" y="2674601"/>
                    <a:pt x="3933841" y="2660024"/>
                    <a:pt x="3947204" y="2641195"/>
                  </a:cubicBezTo>
                  <a:cubicBezTo>
                    <a:pt x="3932627" y="2642410"/>
                    <a:pt x="3923516" y="2643017"/>
                    <a:pt x="3911368" y="2644232"/>
                  </a:cubicBezTo>
                  <a:cubicBezTo>
                    <a:pt x="3945989" y="2616900"/>
                    <a:pt x="3949026" y="2575598"/>
                    <a:pt x="3971499" y="2544014"/>
                  </a:cubicBezTo>
                  <a:cubicBezTo>
                    <a:pt x="3966640" y="2542800"/>
                    <a:pt x="3962388" y="2540978"/>
                    <a:pt x="3962388" y="2541585"/>
                  </a:cubicBezTo>
                  <a:cubicBezTo>
                    <a:pt x="3979395" y="2510001"/>
                    <a:pt x="3995794" y="2478417"/>
                    <a:pt x="4009156" y="2453515"/>
                  </a:cubicBezTo>
                  <a:cubicBezTo>
                    <a:pt x="4035881" y="2488743"/>
                    <a:pt x="4065035" y="2526400"/>
                    <a:pt x="4093582" y="2564665"/>
                  </a:cubicBezTo>
                  <a:cubicBezTo>
                    <a:pt x="4094190" y="2565880"/>
                    <a:pt x="4094797" y="2567095"/>
                    <a:pt x="4094797" y="2568310"/>
                  </a:cubicBezTo>
                  <a:cubicBezTo>
                    <a:pt x="4089331" y="2568917"/>
                    <a:pt x="4083864" y="2569524"/>
                    <a:pt x="4074753" y="2570132"/>
                  </a:cubicBezTo>
                  <a:cubicBezTo>
                    <a:pt x="4088723" y="2586531"/>
                    <a:pt x="4100263" y="2599286"/>
                    <a:pt x="4113018" y="2613863"/>
                  </a:cubicBezTo>
                  <a:cubicBezTo>
                    <a:pt x="4107552" y="2615078"/>
                    <a:pt x="4102693" y="2616293"/>
                    <a:pt x="4095404" y="2617507"/>
                  </a:cubicBezTo>
                  <a:cubicBezTo>
                    <a:pt x="4108767" y="2633299"/>
                    <a:pt x="4120307" y="2647876"/>
                    <a:pt x="4134277" y="2664276"/>
                  </a:cubicBezTo>
                  <a:cubicBezTo>
                    <a:pt x="4120307" y="2661846"/>
                    <a:pt x="4110589" y="2660024"/>
                    <a:pt x="4095404" y="2656987"/>
                  </a:cubicBezTo>
                  <a:cubicBezTo>
                    <a:pt x="4107552" y="2673994"/>
                    <a:pt x="4116663" y="2687356"/>
                    <a:pt x="4126988" y="2701326"/>
                  </a:cubicBezTo>
                  <a:cubicBezTo>
                    <a:pt x="4121522" y="2703148"/>
                    <a:pt x="4116055" y="2704363"/>
                    <a:pt x="4108159" y="2706792"/>
                  </a:cubicBezTo>
                  <a:cubicBezTo>
                    <a:pt x="4120307" y="2722584"/>
                    <a:pt x="4131240" y="2736554"/>
                    <a:pt x="4143387" y="2752346"/>
                  </a:cubicBezTo>
                  <a:cubicBezTo>
                    <a:pt x="4134884" y="2753561"/>
                    <a:pt x="4128810" y="2754775"/>
                    <a:pt x="4119092" y="2756597"/>
                  </a:cubicBezTo>
                  <a:cubicBezTo>
                    <a:pt x="4136706" y="2775426"/>
                    <a:pt x="4152498" y="2791825"/>
                    <a:pt x="4170112" y="2810654"/>
                  </a:cubicBezTo>
                  <a:cubicBezTo>
                    <a:pt x="4160394" y="2810654"/>
                    <a:pt x="4153106" y="2810654"/>
                    <a:pt x="4143387" y="2810654"/>
                  </a:cubicBezTo>
                  <a:cubicBezTo>
                    <a:pt x="4154320" y="2825231"/>
                    <a:pt x="4164646" y="2837379"/>
                    <a:pt x="4173756" y="2850134"/>
                  </a:cubicBezTo>
                  <a:cubicBezTo>
                    <a:pt x="4175579" y="2849527"/>
                    <a:pt x="4177401" y="2848919"/>
                    <a:pt x="4179223" y="2848312"/>
                  </a:cubicBezTo>
                  <a:cubicBezTo>
                    <a:pt x="4178008" y="2842238"/>
                    <a:pt x="4177401" y="2835557"/>
                    <a:pt x="4176186" y="2828268"/>
                  </a:cubicBezTo>
                  <a:cubicBezTo>
                    <a:pt x="4199266" y="2801544"/>
                    <a:pt x="4199266" y="2801544"/>
                    <a:pt x="4187119" y="2792433"/>
                  </a:cubicBezTo>
                  <a:cubicBezTo>
                    <a:pt x="4191978" y="2785144"/>
                    <a:pt x="4196230" y="2778463"/>
                    <a:pt x="4201696" y="2771175"/>
                  </a:cubicBezTo>
                  <a:cubicBezTo>
                    <a:pt x="4196837" y="2769352"/>
                    <a:pt x="4192585" y="2768138"/>
                    <a:pt x="4191370" y="2767530"/>
                  </a:cubicBezTo>
                  <a:cubicBezTo>
                    <a:pt x="4208377" y="2729873"/>
                    <a:pt x="4224776" y="2694037"/>
                    <a:pt x="4242998" y="2652128"/>
                  </a:cubicBezTo>
                  <a:cubicBezTo>
                    <a:pt x="4266078" y="2695859"/>
                    <a:pt x="4287944" y="2735339"/>
                    <a:pt x="4309810" y="2776034"/>
                  </a:cubicBezTo>
                  <a:cubicBezTo>
                    <a:pt x="4303129" y="2777856"/>
                    <a:pt x="4298877" y="2779071"/>
                    <a:pt x="4295232" y="2780893"/>
                  </a:cubicBezTo>
                  <a:cubicBezTo>
                    <a:pt x="4305558" y="2810047"/>
                    <a:pt x="4315884" y="2837986"/>
                    <a:pt x="4325601" y="2867141"/>
                  </a:cubicBezTo>
                  <a:cubicBezTo>
                    <a:pt x="4324994" y="2867141"/>
                    <a:pt x="4324387" y="2867748"/>
                    <a:pt x="4323779" y="2867748"/>
                  </a:cubicBezTo>
                  <a:cubicBezTo>
                    <a:pt x="4328638" y="2877466"/>
                    <a:pt x="4334105" y="2887184"/>
                    <a:pt x="4338964" y="2897510"/>
                  </a:cubicBezTo>
                  <a:cubicBezTo>
                    <a:pt x="4335927" y="2900547"/>
                    <a:pt x="4332283" y="2903584"/>
                    <a:pt x="4326816" y="2908442"/>
                  </a:cubicBezTo>
                  <a:cubicBezTo>
                    <a:pt x="4346253" y="2913301"/>
                    <a:pt x="4340179" y="2940026"/>
                    <a:pt x="4366296" y="2939419"/>
                  </a:cubicBezTo>
                  <a:cubicBezTo>
                    <a:pt x="4433108" y="2936989"/>
                    <a:pt x="4500527" y="2938204"/>
                    <a:pt x="4567339" y="2937597"/>
                  </a:cubicBezTo>
                  <a:cubicBezTo>
                    <a:pt x="4569161" y="2937597"/>
                    <a:pt x="4570983" y="2936382"/>
                    <a:pt x="4573413" y="2935167"/>
                  </a:cubicBezTo>
                  <a:cubicBezTo>
                    <a:pt x="4569161" y="2933953"/>
                    <a:pt x="4566124" y="2932130"/>
                    <a:pt x="4562480" y="2930916"/>
                  </a:cubicBezTo>
                  <a:cubicBezTo>
                    <a:pt x="4572198" y="2923020"/>
                    <a:pt x="4581309" y="2915731"/>
                    <a:pt x="4594064" y="2905406"/>
                  </a:cubicBezTo>
                  <a:cubicBezTo>
                    <a:pt x="4581916" y="2904191"/>
                    <a:pt x="4574627" y="2904191"/>
                    <a:pt x="4569768" y="2903584"/>
                  </a:cubicBezTo>
                  <a:cubicBezTo>
                    <a:pt x="4578879" y="2893865"/>
                    <a:pt x="4592241" y="2885969"/>
                    <a:pt x="4594064" y="2875644"/>
                  </a:cubicBezTo>
                  <a:cubicBezTo>
                    <a:pt x="4598923" y="2848919"/>
                    <a:pt x="4603174" y="2823409"/>
                    <a:pt x="4620181" y="2801544"/>
                  </a:cubicBezTo>
                  <a:cubicBezTo>
                    <a:pt x="4620788" y="2800936"/>
                    <a:pt x="4620181" y="2800329"/>
                    <a:pt x="4620181" y="2798507"/>
                  </a:cubicBezTo>
                  <a:cubicBezTo>
                    <a:pt x="4617144" y="2797292"/>
                    <a:pt x="4613500" y="2795470"/>
                    <a:pt x="4609856" y="2793648"/>
                  </a:cubicBezTo>
                  <a:cubicBezTo>
                    <a:pt x="4615322" y="2785144"/>
                    <a:pt x="4620788" y="2778463"/>
                    <a:pt x="4625647" y="2770567"/>
                  </a:cubicBezTo>
                  <a:cubicBezTo>
                    <a:pt x="4620181" y="2769352"/>
                    <a:pt x="4615322" y="2768138"/>
                    <a:pt x="4614107" y="2767530"/>
                  </a:cubicBezTo>
                  <a:cubicBezTo>
                    <a:pt x="4631114" y="2729873"/>
                    <a:pt x="4647513" y="2692823"/>
                    <a:pt x="4663912" y="2656987"/>
                  </a:cubicBezTo>
                  <a:cubicBezTo>
                    <a:pt x="4679097" y="2677638"/>
                    <a:pt x="4695496" y="2696467"/>
                    <a:pt x="4707644" y="2718333"/>
                  </a:cubicBezTo>
                  <a:cubicBezTo>
                    <a:pt x="4717969" y="2737161"/>
                    <a:pt x="4722221" y="2758420"/>
                    <a:pt x="4728902" y="2779071"/>
                  </a:cubicBezTo>
                  <a:cubicBezTo>
                    <a:pt x="4727687" y="2779071"/>
                    <a:pt x="4723435" y="2779071"/>
                    <a:pt x="4716147" y="2779071"/>
                  </a:cubicBezTo>
                  <a:cubicBezTo>
                    <a:pt x="4721613" y="2788181"/>
                    <a:pt x="4729509" y="2795470"/>
                    <a:pt x="4729509" y="2802151"/>
                  </a:cubicBezTo>
                  <a:cubicBezTo>
                    <a:pt x="4730117" y="2825839"/>
                    <a:pt x="4734369" y="2847097"/>
                    <a:pt x="4754412" y="2863496"/>
                  </a:cubicBezTo>
                  <a:cubicBezTo>
                    <a:pt x="4751375" y="2865318"/>
                    <a:pt x="4748338" y="2867141"/>
                    <a:pt x="4744087" y="2870178"/>
                  </a:cubicBezTo>
                  <a:cubicBezTo>
                    <a:pt x="4749553" y="2877466"/>
                    <a:pt x="4755019" y="2884755"/>
                    <a:pt x="4762308" y="2893258"/>
                  </a:cubicBezTo>
                  <a:cubicBezTo>
                    <a:pt x="4772026" y="2882325"/>
                    <a:pt x="4779922" y="2874429"/>
                    <a:pt x="4789033" y="2864104"/>
                  </a:cubicBezTo>
                  <a:cubicBezTo>
                    <a:pt x="4779922" y="2860460"/>
                    <a:pt x="4775670" y="2858030"/>
                    <a:pt x="4772026" y="2856815"/>
                  </a:cubicBezTo>
                  <a:cubicBezTo>
                    <a:pt x="4782959" y="2839809"/>
                    <a:pt x="4793892" y="2824017"/>
                    <a:pt x="4806039" y="2805188"/>
                  </a:cubicBezTo>
                  <a:cubicBezTo>
                    <a:pt x="4795714" y="2802151"/>
                    <a:pt x="4790247" y="2800329"/>
                    <a:pt x="4784781" y="2799114"/>
                  </a:cubicBezTo>
                  <a:cubicBezTo>
                    <a:pt x="4800573" y="2777856"/>
                    <a:pt x="4816365" y="2757205"/>
                    <a:pt x="4834586" y="2734124"/>
                  </a:cubicBezTo>
                  <a:cubicBezTo>
                    <a:pt x="4821224" y="2734124"/>
                    <a:pt x="4813328" y="2734124"/>
                    <a:pt x="4804825" y="2734124"/>
                  </a:cubicBezTo>
                  <a:cubicBezTo>
                    <a:pt x="4816365" y="2718940"/>
                    <a:pt x="4827298" y="2703755"/>
                    <a:pt x="4841267" y="2685534"/>
                  </a:cubicBezTo>
                  <a:cubicBezTo>
                    <a:pt x="4826083" y="2687356"/>
                    <a:pt x="4816365" y="2688571"/>
                    <a:pt x="4804825" y="2689786"/>
                  </a:cubicBezTo>
                  <a:cubicBezTo>
                    <a:pt x="4838838" y="2663061"/>
                    <a:pt x="4842482" y="2621152"/>
                    <a:pt x="4864955" y="2588960"/>
                  </a:cubicBezTo>
                  <a:cubicBezTo>
                    <a:pt x="4859489" y="2587746"/>
                    <a:pt x="4855845" y="2586531"/>
                    <a:pt x="4855845" y="2586531"/>
                  </a:cubicBezTo>
                  <a:cubicBezTo>
                    <a:pt x="4872851" y="2555555"/>
                    <a:pt x="4889251" y="2523971"/>
                    <a:pt x="4903827" y="2498461"/>
                  </a:cubicBezTo>
                  <a:cubicBezTo>
                    <a:pt x="4929945" y="2533082"/>
                    <a:pt x="4959099" y="2571347"/>
                    <a:pt x="4988253" y="2609611"/>
                  </a:cubicBezTo>
                  <a:cubicBezTo>
                    <a:pt x="4988861" y="2610826"/>
                    <a:pt x="4988861" y="2612041"/>
                    <a:pt x="4989468" y="2613863"/>
                  </a:cubicBezTo>
                  <a:cubicBezTo>
                    <a:pt x="4984002" y="2613863"/>
                    <a:pt x="4978535" y="2613863"/>
                    <a:pt x="4969424" y="2613863"/>
                  </a:cubicBezTo>
                  <a:cubicBezTo>
                    <a:pt x="4983394" y="2630870"/>
                    <a:pt x="4995542" y="2644840"/>
                    <a:pt x="5007690" y="2659417"/>
                  </a:cubicBezTo>
                  <a:cubicBezTo>
                    <a:pt x="5001616" y="2660631"/>
                    <a:pt x="4996757" y="2661846"/>
                    <a:pt x="4990076" y="2663061"/>
                  </a:cubicBezTo>
                  <a:cubicBezTo>
                    <a:pt x="5003438" y="2679460"/>
                    <a:pt x="5015586" y="2694037"/>
                    <a:pt x="5029555" y="2709829"/>
                  </a:cubicBezTo>
                  <a:cubicBezTo>
                    <a:pt x="5015586" y="2706792"/>
                    <a:pt x="5005260" y="2704970"/>
                    <a:pt x="4990076" y="2701933"/>
                  </a:cubicBezTo>
                  <a:cubicBezTo>
                    <a:pt x="5002223" y="2718940"/>
                    <a:pt x="5011941" y="2732910"/>
                    <a:pt x="5021659" y="2746879"/>
                  </a:cubicBezTo>
                  <a:cubicBezTo>
                    <a:pt x="5016193" y="2748094"/>
                    <a:pt x="5010727" y="2749916"/>
                    <a:pt x="5002830" y="2751738"/>
                  </a:cubicBezTo>
                  <a:cubicBezTo>
                    <a:pt x="5014978" y="2767530"/>
                    <a:pt x="5025911" y="2781500"/>
                    <a:pt x="5037451" y="2796685"/>
                  </a:cubicBezTo>
                  <a:cubicBezTo>
                    <a:pt x="5029555" y="2797899"/>
                    <a:pt x="5022874" y="2799721"/>
                    <a:pt x="5013763" y="2800936"/>
                  </a:cubicBezTo>
                  <a:cubicBezTo>
                    <a:pt x="5026518" y="2814299"/>
                    <a:pt x="5036844" y="2825231"/>
                    <a:pt x="5049599" y="2838594"/>
                  </a:cubicBezTo>
                  <a:cubicBezTo>
                    <a:pt x="5056887" y="2825839"/>
                    <a:pt x="5062354" y="2814906"/>
                    <a:pt x="5068428" y="2803366"/>
                  </a:cubicBezTo>
                  <a:cubicBezTo>
                    <a:pt x="5059317" y="2800329"/>
                    <a:pt x="5053850" y="2798507"/>
                    <a:pt x="5048991" y="2797292"/>
                  </a:cubicBezTo>
                  <a:cubicBezTo>
                    <a:pt x="5065391" y="2776034"/>
                    <a:pt x="5080575" y="2755990"/>
                    <a:pt x="5098797" y="2732302"/>
                  </a:cubicBezTo>
                  <a:cubicBezTo>
                    <a:pt x="5085434" y="2732302"/>
                    <a:pt x="5076931" y="2732302"/>
                    <a:pt x="5068428" y="2732302"/>
                  </a:cubicBezTo>
                  <a:cubicBezTo>
                    <a:pt x="5079360" y="2716510"/>
                    <a:pt x="5090900" y="2701326"/>
                    <a:pt x="5103656" y="2683104"/>
                  </a:cubicBezTo>
                  <a:cubicBezTo>
                    <a:pt x="5088471" y="2684927"/>
                    <a:pt x="5079360" y="2686141"/>
                    <a:pt x="5075716" y="2686141"/>
                  </a:cubicBezTo>
                  <a:cubicBezTo>
                    <a:pt x="5092115" y="2654558"/>
                    <a:pt x="5109122" y="2621759"/>
                    <a:pt x="5125521" y="2588960"/>
                  </a:cubicBezTo>
                  <a:cubicBezTo>
                    <a:pt x="5126129" y="2587746"/>
                    <a:pt x="5124914" y="2585924"/>
                    <a:pt x="5124306" y="2584709"/>
                  </a:cubicBezTo>
                  <a:cubicBezTo>
                    <a:pt x="5120055" y="2584709"/>
                    <a:pt x="5115803" y="2584709"/>
                    <a:pt x="5117018" y="2584709"/>
                  </a:cubicBezTo>
                  <a:cubicBezTo>
                    <a:pt x="5134025" y="2553733"/>
                    <a:pt x="5151638" y="2521541"/>
                    <a:pt x="5166823" y="2493602"/>
                  </a:cubicBezTo>
                  <a:cubicBezTo>
                    <a:pt x="5179578" y="2512431"/>
                    <a:pt x="5193548" y="2533082"/>
                    <a:pt x="5208125" y="2553733"/>
                  </a:cubicBezTo>
                  <a:cubicBezTo>
                    <a:pt x="5221487" y="2572561"/>
                    <a:pt x="5235457" y="2591997"/>
                    <a:pt x="5250034" y="2610826"/>
                  </a:cubicBezTo>
                  <a:cubicBezTo>
                    <a:pt x="5246390" y="2610826"/>
                    <a:pt x="5240316" y="2611434"/>
                    <a:pt x="5230598" y="2612041"/>
                  </a:cubicBezTo>
                  <a:cubicBezTo>
                    <a:pt x="5245175" y="2629048"/>
                    <a:pt x="5257323" y="2643017"/>
                    <a:pt x="5269470" y="2656987"/>
                  </a:cubicBezTo>
                  <a:cubicBezTo>
                    <a:pt x="5263397" y="2658202"/>
                    <a:pt x="5258538" y="2659417"/>
                    <a:pt x="5251856" y="2661239"/>
                  </a:cubicBezTo>
                  <a:cubicBezTo>
                    <a:pt x="5265219" y="2677638"/>
                    <a:pt x="5277366" y="2691608"/>
                    <a:pt x="5291336" y="2708007"/>
                  </a:cubicBezTo>
                  <a:cubicBezTo>
                    <a:pt x="5277366" y="2704970"/>
                    <a:pt x="5267041" y="2703148"/>
                    <a:pt x="5251856" y="2700718"/>
                  </a:cubicBezTo>
                  <a:cubicBezTo>
                    <a:pt x="5264611" y="2718333"/>
                    <a:pt x="5273722" y="2731695"/>
                    <a:pt x="5283440" y="2745665"/>
                  </a:cubicBezTo>
                  <a:cubicBezTo>
                    <a:pt x="5276759" y="2747487"/>
                    <a:pt x="5271900" y="2748702"/>
                    <a:pt x="5264611" y="2750524"/>
                  </a:cubicBezTo>
                  <a:cubicBezTo>
                    <a:pt x="5277366" y="2766923"/>
                    <a:pt x="5287692" y="2780893"/>
                    <a:pt x="5299232" y="2796077"/>
                  </a:cubicBezTo>
                  <a:cubicBezTo>
                    <a:pt x="5290729" y="2797292"/>
                    <a:pt x="5284655" y="2798507"/>
                    <a:pt x="5275544" y="2799721"/>
                  </a:cubicBezTo>
                  <a:cubicBezTo>
                    <a:pt x="5293158" y="2818550"/>
                    <a:pt x="5308950" y="2834949"/>
                    <a:pt x="5325957" y="2853171"/>
                  </a:cubicBezTo>
                  <a:cubicBezTo>
                    <a:pt x="5317454" y="2853171"/>
                    <a:pt x="5310165" y="2853171"/>
                    <a:pt x="5300447" y="2853171"/>
                  </a:cubicBezTo>
                  <a:cubicBezTo>
                    <a:pt x="5313809" y="2872000"/>
                    <a:pt x="5326564" y="2890221"/>
                    <a:pt x="5341141" y="2910265"/>
                  </a:cubicBezTo>
                  <a:cubicBezTo>
                    <a:pt x="5320490" y="2915731"/>
                    <a:pt x="5312594" y="2916338"/>
                    <a:pt x="5302876" y="2916946"/>
                  </a:cubicBezTo>
                  <a:lnTo>
                    <a:pt x="5302876" y="2916946"/>
                  </a:lnTo>
                  <a:close/>
                  <a:moveTo>
                    <a:pt x="1167225" y="2868963"/>
                  </a:moveTo>
                  <a:cubicBezTo>
                    <a:pt x="1157506" y="2870178"/>
                    <a:pt x="1150218" y="2870178"/>
                    <a:pt x="1144144" y="2870785"/>
                  </a:cubicBezTo>
                  <a:cubicBezTo>
                    <a:pt x="1151433" y="2880503"/>
                    <a:pt x="1157506" y="2889614"/>
                    <a:pt x="1165402" y="2899939"/>
                  </a:cubicBezTo>
                  <a:cubicBezTo>
                    <a:pt x="1188483" y="2881718"/>
                    <a:pt x="1209134" y="2865318"/>
                    <a:pt x="1229785" y="2848919"/>
                  </a:cubicBezTo>
                  <a:cubicBezTo>
                    <a:pt x="1228570" y="2846490"/>
                    <a:pt x="1227963" y="2844060"/>
                    <a:pt x="1226748" y="2842238"/>
                  </a:cubicBezTo>
                  <a:cubicBezTo>
                    <a:pt x="1204275" y="2844060"/>
                    <a:pt x="1181802" y="2845882"/>
                    <a:pt x="1157506" y="2847704"/>
                  </a:cubicBezTo>
                  <a:cubicBezTo>
                    <a:pt x="1161758" y="2856815"/>
                    <a:pt x="1163580" y="2861067"/>
                    <a:pt x="1167225" y="2868963"/>
                  </a:cubicBezTo>
                  <a:lnTo>
                    <a:pt x="1167225" y="2868963"/>
                  </a:lnTo>
                  <a:close/>
                  <a:moveTo>
                    <a:pt x="2306062" y="2909657"/>
                  </a:moveTo>
                  <a:cubicBezTo>
                    <a:pt x="2268405" y="2912087"/>
                    <a:pt x="2236821" y="2914516"/>
                    <a:pt x="2204630" y="2916338"/>
                  </a:cubicBezTo>
                  <a:cubicBezTo>
                    <a:pt x="2223459" y="2949137"/>
                    <a:pt x="2258079" y="2947922"/>
                    <a:pt x="2306062" y="2909657"/>
                  </a:cubicBezTo>
                  <a:lnTo>
                    <a:pt x="2306062" y="2909657"/>
                  </a:lnTo>
                  <a:close/>
                  <a:moveTo>
                    <a:pt x="3327676" y="2720762"/>
                  </a:moveTo>
                  <a:cubicBezTo>
                    <a:pt x="3325854" y="2717725"/>
                    <a:pt x="3324032" y="2715903"/>
                    <a:pt x="3322210" y="2712866"/>
                  </a:cubicBezTo>
                  <a:cubicBezTo>
                    <a:pt x="3300951" y="2715903"/>
                    <a:pt x="3280300" y="2718333"/>
                    <a:pt x="3254183" y="2721977"/>
                  </a:cubicBezTo>
                  <a:cubicBezTo>
                    <a:pt x="3267545" y="2737161"/>
                    <a:pt x="3277871" y="2748702"/>
                    <a:pt x="3292448" y="2765101"/>
                  </a:cubicBezTo>
                  <a:cubicBezTo>
                    <a:pt x="3305810" y="2748702"/>
                    <a:pt x="3317350" y="2734732"/>
                    <a:pt x="3327676" y="2720762"/>
                  </a:cubicBezTo>
                  <a:lnTo>
                    <a:pt x="3327676" y="2720762"/>
                  </a:lnTo>
                  <a:close/>
                  <a:moveTo>
                    <a:pt x="2950493" y="2875037"/>
                  </a:moveTo>
                  <a:cubicBezTo>
                    <a:pt x="2927412" y="2878073"/>
                    <a:pt x="2906154" y="2870178"/>
                    <a:pt x="2892184" y="2892043"/>
                  </a:cubicBezTo>
                  <a:cubicBezTo>
                    <a:pt x="2878822" y="2890829"/>
                    <a:pt x="2865460" y="2889006"/>
                    <a:pt x="2850275" y="2887792"/>
                  </a:cubicBezTo>
                  <a:cubicBezTo>
                    <a:pt x="2896436" y="2924234"/>
                    <a:pt x="2911013" y="2923020"/>
                    <a:pt x="2950493" y="2875037"/>
                  </a:cubicBezTo>
                  <a:lnTo>
                    <a:pt x="2950493" y="2875037"/>
                  </a:lnTo>
                  <a:close/>
                  <a:moveTo>
                    <a:pt x="1596035" y="2796685"/>
                  </a:moveTo>
                  <a:cubicBezTo>
                    <a:pt x="1603323" y="2786966"/>
                    <a:pt x="1608790" y="2780285"/>
                    <a:pt x="1615471" y="2771782"/>
                  </a:cubicBezTo>
                  <a:cubicBezTo>
                    <a:pt x="1599072" y="2766923"/>
                    <a:pt x="1585102" y="2762064"/>
                    <a:pt x="1571132" y="2757205"/>
                  </a:cubicBezTo>
                  <a:cubicBezTo>
                    <a:pt x="1569918" y="2758420"/>
                    <a:pt x="1569918" y="2760242"/>
                    <a:pt x="1568703" y="2761456"/>
                  </a:cubicBezTo>
                  <a:cubicBezTo>
                    <a:pt x="1576599" y="2772389"/>
                    <a:pt x="1585102" y="2783322"/>
                    <a:pt x="1596035" y="2796685"/>
                  </a:cubicBezTo>
                  <a:lnTo>
                    <a:pt x="1596035" y="2796685"/>
                  </a:lnTo>
                  <a:close/>
                </a:path>
              </a:pathLst>
            </a:custGeom>
            <a:solidFill>
              <a:srgbClr val="30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2814932" y="3942650"/>
              <a:ext cx="78959" cy="48590"/>
            </a:xfrm>
            <a:custGeom>
              <a:avLst/>
              <a:gdLst/>
              <a:ahLst/>
              <a:cxnLst/>
              <a:rect l="l" t="t" r="r" b="b"/>
              <a:pathLst>
                <a:path w="78959" h="48590" extrusionOk="0">
                  <a:moveTo>
                    <a:pt x="23080" y="23688"/>
                  </a:moveTo>
                  <a:cubicBezTo>
                    <a:pt x="20044" y="17007"/>
                    <a:pt x="17614" y="12755"/>
                    <a:pt x="13970" y="4859"/>
                  </a:cubicBezTo>
                  <a:cubicBezTo>
                    <a:pt x="37658" y="3037"/>
                    <a:pt x="58916" y="1215"/>
                    <a:pt x="80174" y="0"/>
                  </a:cubicBezTo>
                  <a:cubicBezTo>
                    <a:pt x="80782" y="1822"/>
                    <a:pt x="81996" y="4252"/>
                    <a:pt x="82604" y="6074"/>
                  </a:cubicBezTo>
                  <a:cubicBezTo>
                    <a:pt x="63168" y="20651"/>
                    <a:pt x="43124" y="35228"/>
                    <a:pt x="20651" y="51627"/>
                  </a:cubicBezTo>
                  <a:cubicBezTo>
                    <a:pt x="12755" y="42517"/>
                    <a:pt x="6681" y="34013"/>
                    <a:pt x="0" y="25510"/>
                  </a:cubicBezTo>
                  <a:cubicBezTo>
                    <a:pt x="7289" y="24903"/>
                    <a:pt x="13970" y="24295"/>
                    <a:pt x="23080" y="23688"/>
                  </a:cubicBezTo>
                  <a:lnTo>
                    <a:pt x="23080" y="2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3871773" y="4013106"/>
              <a:ext cx="103255" cy="18221"/>
            </a:xfrm>
            <a:custGeom>
              <a:avLst/>
              <a:gdLst/>
              <a:ahLst/>
              <a:cxnLst/>
              <a:rect l="l" t="t" r="r" b="b"/>
              <a:pathLst>
                <a:path w="103254" h="18221" extrusionOk="0">
                  <a:moveTo>
                    <a:pt x="103862" y="0"/>
                  </a:moveTo>
                  <a:cubicBezTo>
                    <a:pt x="54664" y="27332"/>
                    <a:pt x="18829" y="28547"/>
                    <a:pt x="0" y="4859"/>
                  </a:cubicBezTo>
                  <a:cubicBezTo>
                    <a:pt x="32799" y="3037"/>
                    <a:pt x="64990" y="1822"/>
                    <a:pt x="103862" y="0"/>
                  </a:cubicBezTo>
                  <a:lnTo>
                    <a:pt x="103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928007" y="3811455"/>
              <a:ext cx="60738" cy="48590"/>
            </a:xfrm>
            <a:custGeom>
              <a:avLst/>
              <a:gdLst/>
              <a:ahLst/>
              <a:cxnLst/>
              <a:rect l="l" t="t" r="r" b="b"/>
              <a:pathLst>
                <a:path w="60738" h="48590" extrusionOk="0">
                  <a:moveTo>
                    <a:pt x="63167" y="7289"/>
                  </a:moveTo>
                  <a:cubicBezTo>
                    <a:pt x="54057" y="21258"/>
                    <a:pt x="44339" y="34621"/>
                    <a:pt x="32798" y="51020"/>
                  </a:cubicBezTo>
                  <a:cubicBezTo>
                    <a:pt x="20651" y="35228"/>
                    <a:pt x="10933" y="23081"/>
                    <a:pt x="0" y="9111"/>
                  </a:cubicBezTo>
                  <a:cubicBezTo>
                    <a:pt x="21866" y="6074"/>
                    <a:pt x="40087" y="2430"/>
                    <a:pt x="58308" y="0"/>
                  </a:cubicBezTo>
                  <a:cubicBezTo>
                    <a:pt x="60130" y="2430"/>
                    <a:pt x="61953" y="4859"/>
                    <a:pt x="63167" y="7289"/>
                  </a:cubicBezTo>
                  <a:lnTo>
                    <a:pt x="63167" y="72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516204" y="3972411"/>
              <a:ext cx="103255" cy="36443"/>
            </a:xfrm>
            <a:custGeom>
              <a:avLst/>
              <a:gdLst/>
              <a:ahLst/>
              <a:cxnLst/>
              <a:rect l="l" t="t" r="r" b="b"/>
              <a:pathLst>
                <a:path w="103254" h="36442" extrusionOk="0">
                  <a:moveTo>
                    <a:pt x="103255" y="0"/>
                  </a:moveTo>
                  <a:cubicBezTo>
                    <a:pt x="63168" y="51020"/>
                    <a:pt x="47983" y="52842"/>
                    <a:pt x="0" y="13362"/>
                  </a:cubicBezTo>
                  <a:cubicBezTo>
                    <a:pt x="16399" y="14577"/>
                    <a:pt x="29762" y="16399"/>
                    <a:pt x="43124" y="17614"/>
                  </a:cubicBezTo>
                  <a:cubicBezTo>
                    <a:pt x="57094" y="-5466"/>
                    <a:pt x="78352" y="3644"/>
                    <a:pt x="103255" y="0"/>
                  </a:cubicBezTo>
                  <a:lnTo>
                    <a:pt x="103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3237668" y="3852150"/>
              <a:ext cx="48590" cy="36443"/>
            </a:xfrm>
            <a:custGeom>
              <a:avLst/>
              <a:gdLst/>
              <a:ahLst/>
              <a:cxnLst/>
              <a:rect l="l" t="t" r="r" b="b"/>
              <a:pathLst>
                <a:path w="48590" h="36442" extrusionOk="0">
                  <a:moveTo>
                    <a:pt x="29762" y="41302"/>
                  </a:moveTo>
                  <a:cubicBezTo>
                    <a:pt x="18221" y="26725"/>
                    <a:pt x="9111" y="15185"/>
                    <a:pt x="0" y="4252"/>
                  </a:cubicBezTo>
                  <a:cubicBezTo>
                    <a:pt x="1215" y="3037"/>
                    <a:pt x="1215" y="1215"/>
                    <a:pt x="2429" y="0"/>
                  </a:cubicBezTo>
                  <a:cubicBezTo>
                    <a:pt x="17614" y="4859"/>
                    <a:pt x="32798" y="9718"/>
                    <a:pt x="50413" y="15792"/>
                  </a:cubicBezTo>
                  <a:cubicBezTo>
                    <a:pt x="43731" y="23688"/>
                    <a:pt x="37658" y="30976"/>
                    <a:pt x="29762" y="41302"/>
                  </a:cubicBezTo>
                  <a:lnTo>
                    <a:pt x="29762" y="413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-107850" y="4503064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>
                <a:ln>
                  <a:noFill/>
                </a:ln>
                <a:solidFill>
                  <a:srgbClr val="2F717E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Campamento de Verano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-35956" y="6060082"/>
            <a:ext cx="12191853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 smtClean="0">
                <a:ln>
                  <a:noFill/>
                </a:ln>
                <a:solidFill>
                  <a:srgbClr val="2F717E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25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2F717E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JUNIO – </a:t>
            </a:r>
            <a:r>
              <a:rPr kumimoji="0" lang="en-US" sz="1867" b="0" i="0" u="none" strike="noStrike" kern="0" cap="none" spc="0" normalizeH="0" baseline="0" noProof="0" dirty="0" smtClean="0">
                <a:ln>
                  <a:noFill/>
                </a:ln>
                <a:solidFill>
                  <a:srgbClr val="2F717E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2F717E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JULIO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5572506" y="1851286"/>
            <a:ext cx="3266964" cy="2172113"/>
          </a:xfrm>
          <a:custGeom>
            <a:avLst/>
            <a:gdLst/>
            <a:ahLst/>
            <a:cxnLst/>
            <a:rect l="l" t="t" r="r" b="b"/>
            <a:pathLst>
              <a:path w="4857351" h="3229514" extrusionOk="0">
                <a:moveTo>
                  <a:pt x="0" y="3211986"/>
                </a:moveTo>
                <a:cubicBezTo>
                  <a:pt x="721241" y="3251074"/>
                  <a:pt x="3930477" y="3213600"/>
                  <a:pt x="4747180" y="3206513"/>
                </a:cubicBezTo>
                <a:cubicBezTo>
                  <a:pt x="4613695" y="3050441"/>
                  <a:pt x="4481617" y="2914394"/>
                  <a:pt x="4373257" y="2750721"/>
                </a:cubicBezTo>
                <a:cubicBezTo>
                  <a:pt x="4264897" y="2587048"/>
                  <a:pt x="4187624" y="2413973"/>
                  <a:pt x="4097022" y="2224474"/>
                </a:cubicBezTo>
                <a:cubicBezTo>
                  <a:pt x="4081782" y="2067212"/>
                  <a:pt x="4092578" y="1881033"/>
                  <a:pt x="4097022" y="1807148"/>
                </a:cubicBezTo>
                <a:cubicBezTo>
                  <a:pt x="4101466" y="1733263"/>
                  <a:pt x="4097022" y="1781166"/>
                  <a:pt x="4123689" y="1781166"/>
                </a:cubicBezTo>
                <a:lnTo>
                  <a:pt x="4834104" y="1781166"/>
                </a:lnTo>
                <a:cubicBezTo>
                  <a:pt x="4840941" y="1781166"/>
                  <a:pt x="4848462" y="1782533"/>
                  <a:pt x="4857351" y="1778431"/>
                </a:cubicBezTo>
                <a:cubicBezTo>
                  <a:pt x="4850513" y="1775012"/>
                  <a:pt x="4845044" y="1771593"/>
                  <a:pt x="4839574" y="1768858"/>
                </a:cubicBezTo>
                <a:cubicBezTo>
                  <a:pt x="4749319" y="1724415"/>
                  <a:pt x="4659748" y="1678603"/>
                  <a:pt x="4568809" y="1636211"/>
                </a:cubicBezTo>
                <a:cubicBezTo>
                  <a:pt x="4473084" y="1591767"/>
                  <a:pt x="4392402" y="1528179"/>
                  <a:pt x="4321292" y="1451599"/>
                </a:cubicBezTo>
                <a:cubicBezTo>
                  <a:pt x="4317873" y="1448180"/>
                  <a:pt x="4311720" y="1445445"/>
                  <a:pt x="4314455" y="1437240"/>
                </a:cubicBezTo>
                <a:lnTo>
                  <a:pt x="4666585" y="1437240"/>
                </a:lnTo>
                <a:cubicBezTo>
                  <a:pt x="4662483" y="1431770"/>
                  <a:pt x="4657696" y="1428351"/>
                  <a:pt x="4652226" y="1426300"/>
                </a:cubicBezTo>
                <a:cubicBezTo>
                  <a:pt x="4590005" y="1395531"/>
                  <a:pt x="4528468" y="1362711"/>
                  <a:pt x="4464195" y="1334678"/>
                </a:cubicBezTo>
                <a:cubicBezTo>
                  <a:pt x="4352744" y="1285448"/>
                  <a:pt x="4265225" y="1208184"/>
                  <a:pt x="4191380" y="1112459"/>
                </a:cubicBezTo>
                <a:cubicBezTo>
                  <a:pt x="4187961" y="1107673"/>
                  <a:pt x="4180440" y="1103571"/>
                  <a:pt x="4183175" y="1097417"/>
                </a:cubicBezTo>
                <a:cubicBezTo>
                  <a:pt x="4185910" y="1091263"/>
                  <a:pt x="4194115" y="1094682"/>
                  <a:pt x="4199585" y="1094682"/>
                </a:cubicBezTo>
                <a:lnTo>
                  <a:pt x="4447786" y="1094682"/>
                </a:lnTo>
                <a:cubicBezTo>
                  <a:pt x="4453939" y="1094682"/>
                  <a:pt x="4460093" y="1093998"/>
                  <a:pt x="4466247" y="1093998"/>
                </a:cubicBezTo>
                <a:cubicBezTo>
                  <a:pt x="4430692" y="1072802"/>
                  <a:pt x="4395137" y="1053657"/>
                  <a:pt x="4358214" y="1037247"/>
                </a:cubicBezTo>
                <a:cubicBezTo>
                  <a:pt x="4274113" y="1001008"/>
                  <a:pt x="4200952" y="951095"/>
                  <a:pt x="4143518" y="878617"/>
                </a:cubicBezTo>
                <a:cubicBezTo>
                  <a:pt x="4084031" y="803405"/>
                  <a:pt x="4035485" y="722039"/>
                  <a:pt x="3994460" y="635886"/>
                </a:cubicBezTo>
                <a:cubicBezTo>
                  <a:pt x="3991725" y="630416"/>
                  <a:pt x="3991041" y="622895"/>
                  <a:pt x="3984204" y="619476"/>
                </a:cubicBezTo>
                <a:cubicBezTo>
                  <a:pt x="3978050" y="623579"/>
                  <a:pt x="3976683" y="630416"/>
                  <a:pt x="3973948" y="635886"/>
                </a:cubicBezTo>
                <a:cubicBezTo>
                  <a:pt x="3941128" y="706313"/>
                  <a:pt x="3902838" y="773320"/>
                  <a:pt x="3857710" y="836225"/>
                </a:cubicBezTo>
                <a:cubicBezTo>
                  <a:pt x="3798908" y="917591"/>
                  <a:pt x="3728482" y="985282"/>
                  <a:pt x="3634125" y="1024939"/>
                </a:cubicBezTo>
                <a:cubicBezTo>
                  <a:pt x="3592416" y="1042717"/>
                  <a:pt x="3552758" y="1064597"/>
                  <a:pt x="3512417" y="1084426"/>
                </a:cubicBezTo>
                <a:cubicBezTo>
                  <a:pt x="3508998" y="1086477"/>
                  <a:pt x="3502845" y="1085793"/>
                  <a:pt x="3502845" y="1093998"/>
                </a:cubicBezTo>
                <a:lnTo>
                  <a:pt x="3517203" y="1093998"/>
                </a:lnTo>
                <a:lnTo>
                  <a:pt x="3768823" y="1093998"/>
                </a:lnTo>
                <a:cubicBezTo>
                  <a:pt x="3774293" y="1093998"/>
                  <a:pt x="3782498" y="1091263"/>
                  <a:pt x="3785233" y="1097417"/>
                </a:cubicBezTo>
                <a:cubicBezTo>
                  <a:pt x="3787968" y="1103571"/>
                  <a:pt x="3781131" y="1107673"/>
                  <a:pt x="3777028" y="1112459"/>
                </a:cubicBezTo>
                <a:cubicBezTo>
                  <a:pt x="3756515" y="1138442"/>
                  <a:pt x="3734635" y="1163741"/>
                  <a:pt x="3712072" y="1188356"/>
                </a:cubicBezTo>
                <a:cubicBezTo>
                  <a:pt x="3701815" y="1199295"/>
                  <a:pt x="3693610" y="1201347"/>
                  <a:pt x="3679935" y="1193825"/>
                </a:cubicBezTo>
                <a:cubicBezTo>
                  <a:pt x="3588997" y="1148014"/>
                  <a:pt x="3498058" y="1102203"/>
                  <a:pt x="3405752" y="1059127"/>
                </a:cubicBezTo>
                <a:cubicBezTo>
                  <a:pt x="3307292" y="1013316"/>
                  <a:pt x="3224559" y="947676"/>
                  <a:pt x="3151398" y="869045"/>
                </a:cubicBezTo>
                <a:cubicBezTo>
                  <a:pt x="3147979" y="865626"/>
                  <a:pt x="3142509" y="862891"/>
                  <a:pt x="3144560" y="854002"/>
                </a:cubicBezTo>
                <a:lnTo>
                  <a:pt x="3511733" y="854002"/>
                </a:lnTo>
                <a:cubicBezTo>
                  <a:pt x="3508998" y="849216"/>
                  <a:pt x="3506263" y="847165"/>
                  <a:pt x="3502845" y="845797"/>
                </a:cubicBezTo>
                <a:cubicBezTo>
                  <a:pt x="3448145" y="818447"/>
                  <a:pt x="3394129" y="789046"/>
                  <a:pt x="3337377" y="765115"/>
                </a:cubicBezTo>
                <a:cubicBezTo>
                  <a:pt x="3207465" y="709731"/>
                  <a:pt x="3100117" y="627681"/>
                  <a:pt x="3015332" y="514863"/>
                </a:cubicBezTo>
                <a:cubicBezTo>
                  <a:pt x="3011913" y="510077"/>
                  <a:pt x="3004392" y="505974"/>
                  <a:pt x="3007127" y="499820"/>
                </a:cubicBezTo>
                <a:cubicBezTo>
                  <a:pt x="3009862" y="493667"/>
                  <a:pt x="3018067" y="497085"/>
                  <a:pt x="3023537" y="497085"/>
                </a:cubicBezTo>
                <a:lnTo>
                  <a:pt x="3286096" y="497085"/>
                </a:lnTo>
                <a:cubicBezTo>
                  <a:pt x="3292250" y="497085"/>
                  <a:pt x="3298404" y="498453"/>
                  <a:pt x="3305925" y="493667"/>
                </a:cubicBezTo>
                <a:lnTo>
                  <a:pt x="3137723" y="410933"/>
                </a:lnTo>
                <a:cubicBezTo>
                  <a:pt x="3081655" y="384267"/>
                  <a:pt x="3034477" y="347344"/>
                  <a:pt x="2993452" y="302217"/>
                </a:cubicBezTo>
                <a:cubicBezTo>
                  <a:pt x="2916188" y="218116"/>
                  <a:pt x="2859437" y="120340"/>
                  <a:pt x="2810891" y="17778"/>
                </a:cubicBezTo>
                <a:cubicBezTo>
                  <a:pt x="2808156" y="11624"/>
                  <a:pt x="2806788" y="4103"/>
                  <a:pt x="2799267" y="0"/>
                </a:cubicBezTo>
                <a:cubicBezTo>
                  <a:pt x="2796532" y="6154"/>
                  <a:pt x="2793797" y="11624"/>
                  <a:pt x="2791062" y="17094"/>
                </a:cubicBezTo>
                <a:cubicBezTo>
                  <a:pt x="2754140" y="95725"/>
                  <a:pt x="2712431" y="170937"/>
                  <a:pt x="2659782" y="239996"/>
                </a:cubicBezTo>
                <a:cubicBezTo>
                  <a:pt x="2609185" y="306319"/>
                  <a:pt x="2553118" y="366489"/>
                  <a:pt x="2476538" y="404096"/>
                </a:cubicBezTo>
                <a:lnTo>
                  <a:pt x="2308336" y="486829"/>
                </a:lnTo>
                <a:cubicBezTo>
                  <a:pt x="2304233" y="488880"/>
                  <a:pt x="2298763" y="488880"/>
                  <a:pt x="2296028" y="497769"/>
                </a:cubicBezTo>
                <a:lnTo>
                  <a:pt x="2598245" y="497769"/>
                </a:lnTo>
                <a:cubicBezTo>
                  <a:pt x="2526451" y="590075"/>
                  <a:pt x="2450555" y="670758"/>
                  <a:pt x="2348677" y="722039"/>
                </a:cubicBezTo>
                <a:lnTo>
                  <a:pt x="2105262" y="841695"/>
                </a:lnTo>
                <a:cubicBezTo>
                  <a:pt x="2099792" y="844430"/>
                  <a:pt x="2092955" y="845797"/>
                  <a:pt x="2087485" y="854686"/>
                </a:cubicBezTo>
                <a:lnTo>
                  <a:pt x="2460128" y="854686"/>
                </a:lnTo>
                <a:cubicBezTo>
                  <a:pt x="2457393" y="859472"/>
                  <a:pt x="2456709" y="861523"/>
                  <a:pt x="2455342" y="862891"/>
                </a:cubicBezTo>
                <a:cubicBezTo>
                  <a:pt x="2386967" y="936052"/>
                  <a:pt x="2312438" y="1001008"/>
                  <a:pt x="2221499" y="1045452"/>
                </a:cubicBezTo>
                <a:lnTo>
                  <a:pt x="1907659" y="1199979"/>
                </a:lnTo>
                <a:cubicBezTo>
                  <a:pt x="1902873" y="1202714"/>
                  <a:pt x="1896035" y="1203398"/>
                  <a:pt x="1893300" y="1209552"/>
                </a:cubicBezTo>
                <a:cubicBezTo>
                  <a:pt x="1900138" y="1212970"/>
                  <a:pt x="1907659" y="1211603"/>
                  <a:pt x="1914496" y="1211603"/>
                </a:cubicBezTo>
                <a:lnTo>
                  <a:pt x="2614655" y="1211603"/>
                </a:lnTo>
                <a:cubicBezTo>
                  <a:pt x="2631749" y="1211603"/>
                  <a:pt x="2638586" y="1215022"/>
                  <a:pt x="2638586" y="1234167"/>
                </a:cubicBezTo>
                <a:cubicBezTo>
                  <a:pt x="2639042" y="1309151"/>
                  <a:pt x="2625221" y="1555447"/>
                  <a:pt x="2617390" y="1661510"/>
                </a:cubicBezTo>
                <a:cubicBezTo>
                  <a:pt x="2497045" y="1617893"/>
                  <a:pt x="2235858" y="1488521"/>
                  <a:pt x="2048511" y="1394848"/>
                </a:cubicBezTo>
                <a:lnTo>
                  <a:pt x="1411941" y="1076221"/>
                </a:lnTo>
                <a:cubicBezTo>
                  <a:pt x="1279488" y="1416284"/>
                  <a:pt x="1147103" y="1662193"/>
                  <a:pt x="963402" y="1956889"/>
                </a:cubicBezTo>
                <a:cubicBezTo>
                  <a:pt x="779702" y="2251585"/>
                  <a:pt x="470305" y="2635212"/>
                  <a:pt x="309738" y="2844395"/>
                </a:cubicBezTo>
                <a:cubicBezTo>
                  <a:pt x="149171" y="3053578"/>
                  <a:pt x="226566" y="2989518"/>
                  <a:pt x="0" y="3211986"/>
                </a:cubicBezTo>
                <a:close/>
                <a:moveTo>
                  <a:pt x="3803694" y="1781849"/>
                </a:moveTo>
                <a:cubicBezTo>
                  <a:pt x="3810462" y="1913851"/>
                  <a:pt x="3804298" y="1972078"/>
                  <a:pt x="3792249" y="2116290"/>
                </a:cubicBezTo>
                <a:cubicBezTo>
                  <a:pt x="3591008" y="2053711"/>
                  <a:pt x="3164071" y="1891844"/>
                  <a:pt x="2908637" y="1780363"/>
                </a:cubicBezTo>
                <a:cubicBezTo>
                  <a:pt x="2903991" y="1554490"/>
                  <a:pt x="2919607" y="1334336"/>
                  <a:pt x="2919607" y="1236218"/>
                </a:cubicBezTo>
                <a:cubicBezTo>
                  <a:pt x="2919607" y="1221859"/>
                  <a:pt x="2920974" y="1213654"/>
                  <a:pt x="2939436" y="1213654"/>
                </a:cubicBezTo>
                <a:lnTo>
                  <a:pt x="3671731" y="1214338"/>
                </a:lnTo>
                <a:cubicBezTo>
                  <a:pt x="3675150" y="1214338"/>
                  <a:pt x="3678568" y="1215022"/>
                  <a:pt x="3685406" y="1215022"/>
                </a:cubicBezTo>
                <a:cubicBezTo>
                  <a:pt x="3673098" y="1231432"/>
                  <a:pt x="3658739" y="1241004"/>
                  <a:pt x="3645748" y="1251944"/>
                </a:cubicBezTo>
                <a:cubicBezTo>
                  <a:pt x="3614979" y="1277243"/>
                  <a:pt x="3581476" y="1298439"/>
                  <a:pt x="3545237" y="1316216"/>
                </a:cubicBezTo>
                <a:lnTo>
                  <a:pt x="3320967" y="1426300"/>
                </a:lnTo>
                <a:cubicBezTo>
                  <a:pt x="3315497" y="1429035"/>
                  <a:pt x="3309344" y="1432454"/>
                  <a:pt x="3304558" y="1438607"/>
                </a:cubicBezTo>
                <a:lnTo>
                  <a:pt x="3657372" y="1438607"/>
                </a:lnTo>
                <a:lnTo>
                  <a:pt x="3659423" y="1442710"/>
                </a:lnTo>
                <a:cubicBezTo>
                  <a:pt x="3634808" y="1468693"/>
                  <a:pt x="3609509" y="1494675"/>
                  <a:pt x="3582843" y="1518606"/>
                </a:cubicBezTo>
                <a:cubicBezTo>
                  <a:pt x="3530195" y="1565785"/>
                  <a:pt x="3471392" y="1603391"/>
                  <a:pt x="3407804" y="1634160"/>
                </a:cubicBezTo>
                <a:cubicBezTo>
                  <a:pt x="3314814" y="1678603"/>
                  <a:pt x="3223191" y="1725098"/>
                  <a:pt x="3130202" y="1770226"/>
                </a:cubicBezTo>
                <a:cubicBezTo>
                  <a:pt x="3124732" y="1772961"/>
                  <a:pt x="3119945" y="1775696"/>
                  <a:pt x="3115159" y="1781849"/>
                </a:cubicBezTo>
                <a:lnTo>
                  <a:pt x="3135672" y="1781849"/>
                </a:lnTo>
                <a:lnTo>
                  <a:pt x="3803694" y="17818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388091" y="4373253"/>
            <a:ext cx="4598" cy="142561"/>
          </a:xfrm>
          <a:custGeom>
            <a:avLst/>
            <a:gdLst/>
            <a:ahLst/>
            <a:cxnLst/>
            <a:rect l="l" t="t" r="r" b="b"/>
            <a:pathLst>
              <a:path w="120000" h="211962" extrusionOk="0">
                <a:moveTo>
                  <a:pt x="89230" y="0"/>
                </a:moveTo>
                <a:cubicBezTo>
                  <a:pt x="107081" y="60170"/>
                  <a:pt x="107081" y="120340"/>
                  <a:pt x="124906" y="181193"/>
                </a:cubicBezTo>
                <a:cubicBezTo>
                  <a:pt x="107081" y="191450"/>
                  <a:pt x="89230" y="202390"/>
                  <a:pt x="71379" y="212646"/>
                </a:cubicBezTo>
                <a:cubicBezTo>
                  <a:pt x="53528" y="212646"/>
                  <a:pt x="35702" y="212646"/>
                  <a:pt x="0" y="212646"/>
                </a:cubicBezTo>
                <a:cubicBezTo>
                  <a:pt x="0" y="182561"/>
                  <a:pt x="0" y="152476"/>
                  <a:pt x="0" y="122391"/>
                </a:cubicBezTo>
                <a:cubicBezTo>
                  <a:pt x="0" y="88887"/>
                  <a:pt x="0" y="55384"/>
                  <a:pt x="0" y="22564"/>
                </a:cubicBezTo>
                <a:cubicBezTo>
                  <a:pt x="17851" y="15043"/>
                  <a:pt x="0" y="7521"/>
                  <a:pt x="89230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4559441" y="1083778"/>
            <a:ext cx="740401" cy="740401"/>
          </a:xfrm>
          <a:custGeom>
            <a:avLst/>
            <a:gdLst/>
            <a:ahLst/>
            <a:cxnLst/>
            <a:rect l="l" t="t" r="r" b="b"/>
            <a:pathLst>
              <a:path w="1100835" h="1100835" extrusionOk="0">
                <a:moveTo>
                  <a:pt x="554522" y="72"/>
                </a:moveTo>
                <a:cubicBezTo>
                  <a:pt x="845799" y="-3347"/>
                  <a:pt x="1104939" y="235965"/>
                  <a:pt x="1105623" y="552541"/>
                </a:cubicBezTo>
                <a:cubicBezTo>
                  <a:pt x="1106307" y="856125"/>
                  <a:pt x="855371" y="1105694"/>
                  <a:pt x="549735" y="1103642"/>
                </a:cubicBezTo>
                <a:cubicBezTo>
                  <a:pt x="250253" y="1101591"/>
                  <a:pt x="-682" y="864330"/>
                  <a:pt x="1" y="550490"/>
                </a:cubicBezTo>
                <a:cubicBezTo>
                  <a:pt x="685" y="229812"/>
                  <a:pt x="263928" y="-4714"/>
                  <a:pt x="554522" y="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5988150" y="1699527"/>
            <a:ext cx="326514" cy="303518"/>
          </a:xfrm>
          <a:custGeom>
            <a:avLst/>
            <a:gdLst/>
            <a:ahLst/>
            <a:cxnLst/>
            <a:rect l="l" t="t" r="r" b="b"/>
            <a:pathLst>
              <a:path w="485461" h="451274" extrusionOk="0">
                <a:moveTo>
                  <a:pt x="394523" y="456238"/>
                </a:moveTo>
                <a:cubicBezTo>
                  <a:pt x="385634" y="456922"/>
                  <a:pt x="380164" y="452136"/>
                  <a:pt x="374694" y="448717"/>
                </a:cubicBezTo>
                <a:cubicBezTo>
                  <a:pt x="335721" y="428205"/>
                  <a:pt x="296747" y="407692"/>
                  <a:pt x="257773" y="387180"/>
                </a:cubicBezTo>
                <a:cubicBezTo>
                  <a:pt x="247517" y="381710"/>
                  <a:pt x="239996" y="381710"/>
                  <a:pt x="229740" y="387180"/>
                </a:cubicBezTo>
                <a:cubicBezTo>
                  <a:pt x="190082" y="409060"/>
                  <a:pt x="149741" y="429572"/>
                  <a:pt x="110084" y="450768"/>
                </a:cubicBezTo>
                <a:cubicBezTo>
                  <a:pt x="105297" y="453503"/>
                  <a:pt x="100511" y="458290"/>
                  <a:pt x="95725" y="455555"/>
                </a:cubicBezTo>
                <a:cubicBezTo>
                  <a:pt x="90939" y="452136"/>
                  <a:pt x="94357" y="445982"/>
                  <a:pt x="95041" y="440512"/>
                </a:cubicBezTo>
                <a:cubicBezTo>
                  <a:pt x="102562" y="396068"/>
                  <a:pt x="109400" y="350941"/>
                  <a:pt x="118289" y="307181"/>
                </a:cubicBezTo>
                <a:cubicBezTo>
                  <a:pt x="121024" y="294190"/>
                  <a:pt x="116921" y="285985"/>
                  <a:pt x="108032" y="277780"/>
                </a:cubicBezTo>
                <a:cubicBezTo>
                  <a:pt x="75896" y="247695"/>
                  <a:pt x="44444" y="216926"/>
                  <a:pt x="12991" y="186158"/>
                </a:cubicBezTo>
                <a:cubicBezTo>
                  <a:pt x="9572" y="182739"/>
                  <a:pt x="6154" y="178636"/>
                  <a:pt x="0" y="171799"/>
                </a:cubicBezTo>
                <a:cubicBezTo>
                  <a:pt x="35555" y="166329"/>
                  <a:pt x="67007" y="161543"/>
                  <a:pt x="99144" y="156756"/>
                </a:cubicBezTo>
                <a:cubicBezTo>
                  <a:pt x="105297" y="156073"/>
                  <a:pt x="110767" y="154021"/>
                  <a:pt x="116921" y="154705"/>
                </a:cubicBezTo>
                <a:cubicBezTo>
                  <a:pt x="157946" y="157440"/>
                  <a:pt x="178458" y="135560"/>
                  <a:pt x="192133" y="99321"/>
                </a:cubicBezTo>
                <a:cubicBezTo>
                  <a:pt x="203757" y="68553"/>
                  <a:pt x="220851" y="39152"/>
                  <a:pt x="235893" y="9750"/>
                </a:cubicBezTo>
                <a:cubicBezTo>
                  <a:pt x="237945" y="5648"/>
                  <a:pt x="238628" y="-1190"/>
                  <a:pt x="244782" y="178"/>
                </a:cubicBezTo>
                <a:cubicBezTo>
                  <a:pt x="247517" y="862"/>
                  <a:pt x="250252" y="6332"/>
                  <a:pt x="252303" y="9750"/>
                </a:cubicBezTo>
                <a:cubicBezTo>
                  <a:pt x="272816" y="50775"/>
                  <a:pt x="293328" y="91800"/>
                  <a:pt x="313157" y="132825"/>
                </a:cubicBezTo>
                <a:cubicBezTo>
                  <a:pt x="318627" y="143765"/>
                  <a:pt x="325464" y="148551"/>
                  <a:pt x="337088" y="149919"/>
                </a:cubicBezTo>
                <a:cubicBezTo>
                  <a:pt x="386318" y="156073"/>
                  <a:pt x="435548" y="163594"/>
                  <a:pt x="485462" y="171115"/>
                </a:cubicBezTo>
                <a:cubicBezTo>
                  <a:pt x="485462" y="180687"/>
                  <a:pt x="478624" y="183423"/>
                  <a:pt x="474522" y="187525"/>
                </a:cubicBezTo>
                <a:cubicBezTo>
                  <a:pt x="443753" y="217610"/>
                  <a:pt x="412300" y="248379"/>
                  <a:pt x="380848" y="278464"/>
                </a:cubicBezTo>
                <a:cubicBezTo>
                  <a:pt x="371276" y="287352"/>
                  <a:pt x="367857" y="296241"/>
                  <a:pt x="370592" y="309916"/>
                </a:cubicBezTo>
                <a:cubicBezTo>
                  <a:pt x="378797" y="351625"/>
                  <a:pt x="385634" y="394017"/>
                  <a:pt x="393156" y="436410"/>
                </a:cubicBezTo>
                <a:cubicBezTo>
                  <a:pt x="393156" y="441880"/>
                  <a:pt x="393839" y="448717"/>
                  <a:pt x="394523" y="4562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5676433" y="2165384"/>
            <a:ext cx="188550" cy="188550"/>
          </a:xfrm>
          <a:custGeom>
            <a:avLst/>
            <a:gdLst/>
            <a:ahLst/>
            <a:cxnLst/>
            <a:rect l="l" t="t" r="r" b="b"/>
            <a:pathLst>
              <a:path w="280336" h="280336" extrusionOk="0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6059971" y="2530986"/>
            <a:ext cx="188550" cy="188550"/>
          </a:xfrm>
          <a:custGeom>
            <a:avLst/>
            <a:gdLst/>
            <a:ahLst/>
            <a:cxnLst/>
            <a:rect l="l" t="t" r="r" b="b"/>
            <a:pathLst>
              <a:path w="280336" h="280336" extrusionOk="0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5515192" y="2765983"/>
            <a:ext cx="142561" cy="142561"/>
          </a:xfrm>
          <a:custGeom>
            <a:avLst/>
            <a:gdLst/>
            <a:ahLst/>
            <a:cxnLst/>
            <a:rect l="l" t="t" r="r" b="b"/>
            <a:pathLst>
              <a:path w="211962" h="211962" extrusionOk="0">
                <a:moveTo>
                  <a:pt x="38031" y="211962"/>
                </a:moveTo>
                <a:cubicBezTo>
                  <a:pt x="42134" y="187347"/>
                  <a:pt x="44869" y="167518"/>
                  <a:pt x="48971" y="147690"/>
                </a:cubicBezTo>
                <a:cubicBezTo>
                  <a:pt x="51022" y="136750"/>
                  <a:pt x="48287" y="129912"/>
                  <a:pt x="40766" y="122391"/>
                </a:cubicBezTo>
                <a:cubicBezTo>
                  <a:pt x="28459" y="111451"/>
                  <a:pt x="16835" y="99144"/>
                  <a:pt x="5211" y="87520"/>
                </a:cubicBezTo>
                <a:cubicBezTo>
                  <a:pt x="-2310" y="80682"/>
                  <a:pt x="-2310" y="75896"/>
                  <a:pt x="9314" y="74529"/>
                </a:cubicBezTo>
                <a:cubicBezTo>
                  <a:pt x="25040" y="72477"/>
                  <a:pt x="40766" y="69059"/>
                  <a:pt x="57176" y="67691"/>
                </a:cubicBezTo>
                <a:cubicBezTo>
                  <a:pt x="69484" y="67008"/>
                  <a:pt x="76321" y="61537"/>
                  <a:pt x="81107" y="50598"/>
                </a:cubicBezTo>
                <a:cubicBezTo>
                  <a:pt x="87261" y="36239"/>
                  <a:pt x="94782" y="22564"/>
                  <a:pt x="101620" y="8889"/>
                </a:cubicBezTo>
                <a:cubicBezTo>
                  <a:pt x="103671" y="5470"/>
                  <a:pt x="104355" y="0"/>
                  <a:pt x="109141" y="0"/>
                </a:cubicBezTo>
                <a:cubicBezTo>
                  <a:pt x="113927" y="0"/>
                  <a:pt x="114611" y="5470"/>
                  <a:pt x="116662" y="8889"/>
                </a:cubicBezTo>
                <a:cubicBezTo>
                  <a:pt x="124183" y="23931"/>
                  <a:pt x="131705" y="38290"/>
                  <a:pt x="138542" y="54016"/>
                </a:cubicBezTo>
                <a:cubicBezTo>
                  <a:pt x="142645" y="62905"/>
                  <a:pt x="148798" y="67008"/>
                  <a:pt x="159055" y="68375"/>
                </a:cubicBezTo>
                <a:cubicBezTo>
                  <a:pt x="175465" y="69742"/>
                  <a:pt x="191875" y="73161"/>
                  <a:pt x="208285" y="75212"/>
                </a:cubicBezTo>
                <a:cubicBezTo>
                  <a:pt x="212387" y="75896"/>
                  <a:pt x="217857" y="74529"/>
                  <a:pt x="218541" y="79999"/>
                </a:cubicBezTo>
                <a:cubicBezTo>
                  <a:pt x="219225" y="82734"/>
                  <a:pt x="215122" y="86152"/>
                  <a:pt x="213071" y="88204"/>
                </a:cubicBezTo>
                <a:cubicBezTo>
                  <a:pt x="201447" y="99144"/>
                  <a:pt x="190507" y="110767"/>
                  <a:pt x="178200" y="121024"/>
                </a:cubicBezTo>
                <a:cubicBezTo>
                  <a:pt x="168627" y="129229"/>
                  <a:pt x="166576" y="138117"/>
                  <a:pt x="169311" y="149741"/>
                </a:cubicBezTo>
                <a:cubicBezTo>
                  <a:pt x="172046" y="164100"/>
                  <a:pt x="174781" y="179142"/>
                  <a:pt x="176832" y="193501"/>
                </a:cubicBezTo>
                <a:cubicBezTo>
                  <a:pt x="177516" y="198287"/>
                  <a:pt x="180935" y="203757"/>
                  <a:pt x="176832" y="207176"/>
                </a:cubicBezTo>
                <a:cubicBezTo>
                  <a:pt x="172046" y="210595"/>
                  <a:pt x="167260" y="205125"/>
                  <a:pt x="162473" y="203073"/>
                </a:cubicBezTo>
                <a:cubicBezTo>
                  <a:pt x="148798" y="196236"/>
                  <a:pt x="135123" y="189398"/>
                  <a:pt x="121448" y="181193"/>
                </a:cubicBezTo>
                <a:cubicBezTo>
                  <a:pt x="112560" y="176407"/>
                  <a:pt x="105722" y="176407"/>
                  <a:pt x="96834" y="181193"/>
                </a:cubicBezTo>
                <a:cubicBezTo>
                  <a:pt x="79056" y="191450"/>
                  <a:pt x="60595" y="200339"/>
                  <a:pt x="38031" y="2119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5775607" y="3236897"/>
            <a:ext cx="87376" cy="87376"/>
          </a:xfrm>
          <a:custGeom>
            <a:avLst/>
            <a:gdLst/>
            <a:ahLst/>
            <a:cxnLst/>
            <a:rect l="l" t="t" r="r" b="b"/>
            <a:pathLst>
              <a:path w="129912" h="129912" extrusionOk="0">
                <a:moveTo>
                  <a:pt x="115109" y="130596"/>
                </a:moveTo>
                <a:cubicBezTo>
                  <a:pt x="107588" y="127861"/>
                  <a:pt x="104853" y="127861"/>
                  <a:pt x="102802" y="126494"/>
                </a:cubicBezTo>
                <a:cubicBezTo>
                  <a:pt x="80238" y="110083"/>
                  <a:pt x="58358" y="107348"/>
                  <a:pt x="35111" y="125126"/>
                </a:cubicBezTo>
                <a:cubicBezTo>
                  <a:pt x="26906" y="131280"/>
                  <a:pt x="23487" y="127861"/>
                  <a:pt x="24854" y="118288"/>
                </a:cubicBezTo>
                <a:cubicBezTo>
                  <a:pt x="24854" y="116921"/>
                  <a:pt x="25538" y="116237"/>
                  <a:pt x="25538" y="114870"/>
                </a:cubicBezTo>
                <a:cubicBezTo>
                  <a:pt x="34427" y="91622"/>
                  <a:pt x="28957" y="72477"/>
                  <a:pt x="7077" y="58802"/>
                </a:cubicBezTo>
                <a:cubicBezTo>
                  <a:pt x="3658" y="56751"/>
                  <a:pt x="-1128" y="54016"/>
                  <a:pt x="239" y="49230"/>
                </a:cubicBezTo>
                <a:cubicBezTo>
                  <a:pt x="1607" y="43760"/>
                  <a:pt x="7761" y="43760"/>
                  <a:pt x="12547" y="43760"/>
                </a:cubicBezTo>
                <a:cubicBezTo>
                  <a:pt x="37846" y="44444"/>
                  <a:pt x="53572" y="32820"/>
                  <a:pt x="61093" y="8889"/>
                </a:cubicBezTo>
                <a:cubicBezTo>
                  <a:pt x="62461" y="5470"/>
                  <a:pt x="63828" y="0"/>
                  <a:pt x="68614" y="0"/>
                </a:cubicBezTo>
                <a:cubicBezTo>
                  <a:pt x="73401" y="0"/>
                  <a:pt x="74768" y="5470"/>
                  <a:pt x="76136" y="8889"/>
                </a:cubicBezTo>
                <a:cubicBezTo>
                  <a:pt x="82973" y="33504"/>
                  <a:pt x="99383" y="44444"/>
                  <a:pt x="123998" y="43760"/>
                </a:cubicBezTo>
                <a:cubicBezTo>
                  <a:pt x="128784" y="43760"/>
                  <a:pt x="142459" y="45811"/>
                  <a:pt x="132203" y="54016"/>
                </a:cubicBezTo>
                <a:cubicBezTo>
                  <a:pt x="105537" y="73845"/>
                  <a:pt x="102118" y="98460"/>
                  <a:pt x="115109" y="1305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6598787" y="2738692"/>
            <a:ext cx="1989907" cy="1202458"/>
          </a:xfrm>
          <a:custGeom>
            <a:avLst/>
            <a:gdLst/>
            <a:ahLst/>
            <a:cxnLst/>
            <a:rect l="l" t="t" r="r" b="b"/>
            <a:pathLst>
              <a:path w="2958612" h="1787823" extrusionOk="0">
                <a:moveTo>
                  <a:pt x="303704" y="609191"/>
                </a:moveTo>
                <a:cubicBezTo>
                  <a:pt x="257437" y="482014"/>
                  <a:pt x="117952" y="308208"/>
                  <a:pt x="0" y="0"/>
                </a:cubicBezTo>
                <a:cubicBezTo>
                  <a:pt x="305816" y="161467"/>
                  <a:pt x="619219" y="300819"/>
                  <a:pt x="964324" y="449460"/>
                </a:cubicBezTo>
                <a:cubicBezTo>
                  <a:pt x="1309429" y="598101"/>
                  <a:pt x="1822038" y="801347"/>
                  <a:pt x="2070630" y="891845"/>
                </a:cubicBezTo>
                <a:cubicBezTo>
                  <a:pt x="2319222" y="982343"/>
                  <a:pt x="2323617" y="955227"/>
                  <a:pt x="2455877" y="992447"/>
                </a:cubicBezTo>
                <a:cubicBezTo>
                  <a:pt x="2542439" y="1191969"/>
                  <a:pt x="2716677" y="1456299"/>
                  <a:pt x="2801199" y="1587395"/>
                </a:cubicBezTo>
                <a:cubicBezTo>
                  <a:pt x="2802566" y="1588762"/>
                  <a:pt x="2956560" y="1784404"/>
                  <a:pt x="2958612" y="1787823"/>
                </a:cubicBezTo>
                <a:lnTo>
                  <a:pt x="1069149" y="1771386"/>
                </a:lnTo>
                <a:cubicBezTo>
                  <a:pt x="1049320" y="1772754"/>
                  <a:pt x="1017829" y="1715568"/>
                  <a:pt x="952937" y="1624644"/>
                </a:cubicBezTo>
                <a:cubicBezTo>
                  <a:pt x="888045" y="1533720"/>
                  <a:pt x="788001" y="1395083"/>
                  <a:pt x="679795" y="1225841"/>
                </a:cubicBezTo>
                <a:cubicBezTo>
                  <a:pt x="571590" y="1056599"/>
                  <a:pt x="410404" y="812765"/>
                  <a:pt x="303704" y="609191"/>
                </a:cubicBezTo>
                <a:close/>
              </a:path>
            </a:pathLst>
          </a:custGeom>
          <a:solidFill>
            <a:srgbClr val="CDE7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6558306" y="2908544"/>
            <a:ext cx="605444" cy="1011151"/>
          </a:xfrm>
          <a:custGeom>
            <a:avLst/>
            <a:gdLst/>
            <a:ahLst/>
            <a:cxnLst/>
            <a:rect l="l" t="t" r="r" b="b"/>
            <a:pathLst>
              <a:path w="793148" h="1312797" extrusionOk="0">
                <a:moveTo>
                  <a:pt x="414608" y="1312798"/>
                </a:moveTo>
                <a:cubicBezTo>
                  <a:pt x="306576" y="1308695"/>
                  <a:pt x="199911" y="1297071"/>
                  <a:pt x="100084" y="1251944"/>
                </a:cubicBezTo>
                <a:cubicBezTo>
                  <a:pt x="89827" y="1247158"/>
                  <a:pt x="83674" y="1241004"/>
                  <a:pt x="80939" y="1228696"/>
                </a:cubicBezTo>
                <a:cubicBezTo>
                  <a:pt x="45384" y="1092631"/>
                  <a:pt x="22820" y="954513"/>
                  <a:pt x="13931" y="814345"/>
                </a:cubicBezTo>
                <a:cubicBezTo>
                  <a:pt x="10513" y="763064"/>
                  <a:pt x="6410" y="711099"/>
                  <a:pt x="7778" y="659134"/>
                </a:cubicBezTo>
                <a:cubicBezTo>
                  <a:pt x="10513" y="643408"/>
                  <a:pt x="9145" y="626998"/>
                  <a:pt x="9145" y="611271"/>
                </a:cubicBezTo>
                <a:cubicBezTo>
                  <a:pt x="9145" y="540845"/>
                  <a:pt x="9145" y="471103"/>
                  <a:pt x="9145" y="400677"/>
                </a:cubicBezTo>
                <a:cubicBezTo>
                  <a:pt x="9145" y="394523"/>
                  <a:pt x="10513" y="387686"/>
                  <a:pt x="7778" y="381532"/>
                </a:cubicBezTo>
                <a:cubicBezTo>
                  <a:pt x="7778" y="335721"/>
                  <a:pt x="7094" y="289909"/>
                  <a:pt x="7094" y="244098"/>
                </a:cubicBezTo>
                <a:cubicBezTo>
                  <a:pt x="7094" y="170937"/>
                  <a:pt x="5043" y="97776"/>
                  <a:pt x="256" y="24615"/>
                </a:cubicBezTo>
                <a:cubicBezTo>
                  <a:pt x="-427" y="16410"/>
                  <a:pt x="256" y="8205"/>
                  <a:pt x="2308" y="0"/>
                </a:cubicBezTo>
                <a:cubicBezTo>
                  <a:pt x="11196" y="21880"/>
                  <a:pt x="20085" y="43076"/>
                  <a:pt x="29658" y="64956"/>
                </a:cubicBezTo>
                <a:cubicBezTo>
                  <a:pt x="137690" y="318627"/>
                  <a:pt x="279226" y="553837"/>
                  <a:pt x="433753" y="781525"/>
                </a:cubicBezTo>
                <a:cubicBezTo>
                  <a:pt x="548623" y="949727"/>
                  <a:pt x="668279" y="1113827"/>
                  <a:pt x="785200" y="1279978"/>
                </a:cubicBezTo>
                <a:cubicBezTo>
                  <a:pt x="788619" y="1285448"/>
                  <a:pt x="792038" y="1290918"/>
                  <a:pt x="797507" y="1298439"/>
                </a:cubicBezTo>
                <a:cubicBezTo>
                  <a:pt x="742124" y="1303225"/>
                  <a:pt x="689475" y="1314849"/>
                  <a:pt x="634775" y="1312798"/>
                </a:cubicBezTo>
                <a:cubicBezTo>
                  <a:pt x="590332" y="1308695"/>
                  <a:pt x="546572" y="1314849"/>
                  <a:pt x="502128" y="1313481"/>
                </a:cubicBezTo>
                <a:cubicBezTo>
                  <a:pt x="473411" y="1313481"/>
                  <a:pt x="444009" y="1309379"/>
                  <a:pt x="414608" y="13127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821701" y="2872185"/>
            <a:ext cx="688972" cy="1057813"/>
          </a:xfrm>
          <a:custGeom>
            <a:avLst/>
            <a:gdLst/>
            <a:ahLst/>
            <a:cxnLst/>
            <a:rect l="l" t="t" r="r" b="b"/>
            <a:pathLst>
              <a:path w="1068493" h="1732204" extrusionOk="0">
                <a:moveTo>
                  <a:pt x="1062486" y="0"/>
                </a:moveTo>
                <a:cubicBezTo>
                  <a:pt x="1070007" y="105981"/>
                  <a:pt x="1069323" y="211962"/>
                  <a:pt x="1066588" y="317943"/>
                </a:cubicBezTo>
                <a:cubicBezTo>
                  <a:pt x="1065221" y="374694"/>
                  <a:pt x="1067272" y="431446"/>
                  <a:pt x="1064537" y="487513"/>
                </a:cubicBezTo>
                <a:cubicBezTo>
                  <a:pt x="1058383" y="613323"/>
                  <a:pt x="988610" y="741580"/>
                  <a:pt x="939411" y="825285"/>
                </a:cubicBezTo>
                <a:cubicBezTo>
                  <a:pt x="890212" y="908990"/>
                  <a:pt x="850420" y="946142"/>
                  <a:pt x="769343" y="989743"/>
                </a:cubicBezTo>
                <a:cubicBezTo>
                  <a:pt x="688267" y="1033344"/>
                  <a:pt x="511202" y="1063948"/>
                  <a:pt x="452952" y="1086893"/>
                </a:cubicBezTo>
                <a:cubicBezTo>
                  <a:pt x="394702" y="1109838"/>
                  <a:pt x="421894" y="1110320"/>
                  <a:pt x="419843" y="1127414"/>
                </a:cubicBezTo>
                <a:cubicBezTo>
                  <a:pt x="408219" y="1250488"/>
                  <a:pt x="403840" y="1350770"/>
                  <a:pt x="333866" y="1451568"/>
                </a:cubicBezTo>
                <a:cubicBezTo>
                  <a:pt x="263892" y="1552366"/>
                  <a:pt x="161691" y="1631916"/>
                  <a:pt x="0" y="1732204"/>
                </a:cubicBezTo>
                <a:cubicBezTo>
                  <a:pt x="72364" y="1609585"/>
                  <a:pt x="254144" y="1313187"/>
                  <a:pt x="437616" y="1064759"/>
                </a:cubicBezTo>
                <a:cubicBezTo>
                  <a:pt x="561374" y="907497"/>
                  <a:pt x="897702" y="341191"/>
                  <a:pt x="990692" y="164100"/>
                </a:cubicBezTo>
                <a:cubicBezTo>
                  <a:pt x="1019409" y="110767"/>
                  <a:pt x="1041973" y="56067"/>
                  <a:pt x="1062486" y="0"/>
                </a:cubicBezTo>
                <a:close/>
              </a:path>
            </a:pathLst>
          </a:custGeom>
          <a:solidFill>
            <a:srgbClr val="CDE7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 rot="-281473">
            <a:off x="6045211" y="3446684"/>
            <a:ext cx="480537" cy="415853"/>
          </a:xfrm>
          <a:custGeom>
            <a:avLst/>
            <a:gdLst/>
            <a:ahLst/>
            <a:cxnLst/>
            <a:rect l="l" t="t" r="r" b="b"/>
            <a:pathLst>
              <a:path w="622211" h="478624" extrusionOk="0">
                <a:moveTo>
                  <a:pt x="0" y="484778"/>
                </a:moveTo>
                <a:cubicBezTo>
                  <a:pt x="49914" y="390420"/>
                  <a:pt x="69059" y="287858"/>
                  <a:pt x="86152" y="183928"/>
                </a:cubicBezTo>
                <a:cubicBezTo>
                  <a:pt x="88887" y="167518"/>
                  <a:pt x="92990" y="151108"/>
                  <a:pt x="95041" y="134698"/>
                </a:cubicBezTo>
                <a:cubicBezTo>
                  <a:pt x="96409" y="123758"/>
                  <a:pt x="100511" y="120340"/>
                  <a:pt x="111451" y="119656"/>
                </a:cubicBezTo>
                <a:cubicBezTo>
                  <a:pt x="210595" y="112135"/>
                  <a:pt x="309054" y="101195"/>
                  <a:pt x="406147" y="77947"/>
                </a:cubicBezTo>
                <a:cubicBezTo>
                  <a:pt x="479992" y="60170"/>
                  <a:pt x="551101" y="36922"/>
                  <a:pt x="618109" y="1367"/>
                </a:cubicBezTo>
                <a:cubicBezTo>
                  <a:pt x="619476" y="684"/>
                  <a:pt x="621528" y="684"/>
                  <a:pt x="622211" y="0"/>
                </a:cubicBezTo>
                <a:cubicBezTo>
                  <a:pt x="480675" y="244782"/>
                  <a:pt x="279653" y="414352"/>
                  <a:pt x="0" y="4847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6163772" y="3542261"/>
            <a:ext cx="335710" cy="360885"/>
          </a:xfrm>
          <a:custGeom>
            <a:avLst/>
            <a:gdLst/>
            <a:ahLst/>
            <a:cxnLst/>
            <a:rect l="l" t="t" r="r" b="b"/>
            <a:pathLst>
              <a:path w="499136" h="540161" extrusionOk="0">
                <a:moveTo>
                  <a:pt x="505290" y="0"/>
                </a:moveTo>
                <a:cubicBezTo>
                  <a:pt x="503239" y="43760"/>
                  <a:pt x="501872" y="87520"/>
                  <a:pt x="499137" y="131280"/>
                </a:cubicBezTo>
                <a:cubicBezTo>
                  <a:pt x="492299" y="244098"/>
                  <a:pt x="482727" y="356917"/>
                  <a:pt x="468368" y="469051"/>
                </a:cubicBezTo>
                <a:cubicBezTo>
                  <a:pt x="467000" y="478624"/>
                  <a:pt x="465633" y="484778"/>
                  <a:pt x="453325" y="486145"/>
                </a:cubicBezTo>
                <a:cubicBezTo>
                  <a:pt x="302217" y="503923"/>
                  <a:pt x="151109" y="523068"/>
                  <a:pt x="0" y="541529"/>
                </a:cubicBezTo>
                <a:cubicBezTo>
                  <a:pt x="0" y="535375"/>
                  <a:pt x="5470" y="535375"/>
                  <a:pt x="8205" y="534008"/>
                </a:cubicBezTo>
                <a:cubicBezTo>
                  <a:pt x="147006" y="464265"/>
                  <a:pt x="253671" y="357601"/>
                  <a:pt x="344609" y="233842"/>
                </a:cubicBezTo>
                <a:cubicBezTo>
                  <a:pt x="400677" y="157946"/>
                  <a:pt x="449907" y="77947"/>
                  <a:pt x="505290" y="0"/>
                </a:cubicBezTo>
                <a:close/>
              </a:path>
            </a:pathLst>
          </a:custGeom>
          <a:solidFill>
            <a:srgbClr val="6CB7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6562667" y="3234597"/>
            <a:ext cx="4598" cy="183950"/>
          </a:xfrm>
          <a:custGeom>
            <a:avLst/>
            <a:gdLst/>
            <a:ahLst/>
            <a:cxnLst/>
            <a:rect l="l" t="t" r="r" b="b"/>
            <a:pathLst>
              <a:path w="120000" h="273499" extrusionOk="0">
                <a:moveTo>
                  <a:pt x="33797" y="0"/>
                </a:moveTo>
                <a:cubicBezTo>
                  <a:pt x="105150" y="6154"/>
                  <a:pt x="105150" y="12307"/>
                  <a:pt x="105150" y="19145"/>
                </a:cubicBezTo>
                <a:cubicBezTo>
                  <a:pt x="105150" y="99144"/>
                  <a:pt x="105150" y="179142"/>
                  <a:pt x="105150" y="259141"/>
                </a:cubicBezTo>
                <a:cubicBezTo>
                  <a:pt x="105150" y="265978"/>
                  <a:pt x="105150" y="272132"/>
                  <a:pt x="33797" y="278286"/>
                </a:cubicBezTo>
                <a:cubicBezTo>
                  <a:pt x="-19756" y="185296"/>
                  <a:pt x="-1905" y="92990"/>
                  <a:pt x="33797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-107850" y="3984145"/>
            <a:ext cx="12192000" cy="657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ZIDOR 3º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6598787" y="1522552"/>
            <a:ext cx="188550" cy="188550"/>
          </a:xfrm>
          <a:custGeom>
            <a:avLst/>
            <a:gdLst/>
            <a:ahLst/>
            <a:cxnLst/>
            <a:rect l="l" t="t" r="r" b="b"/>
            <a:pathLst>
              <a:path w="280336" h="280336" extrusionOk="0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084692" y="1819798"/>
            <a:ext cx="188550" cy="188550"/>
          </a:xfrm>
          <a:custGeom>
            <a:avLst/>
            <a:gdLst/>
            <a:ahLst/>
            <a:cxnLst/>
            <a:rect l="l" t="t" r="r" b="b"/>
            <a:pathLst>
              <a:path w="280336" h="280336" extrusionOk="0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6504512" y="2140803"/>
            <a:ext cx="188550" cy="188550"/>
          </a:xfrm>
          <a:custGeom>
            <a:avLst/>
            <a:gdLst/>
            <a:ahLst/>
            <a:cxnLst/>
            <a:rect l="l" t="t" r="r" b="b"/>
            <a:pathLst>
              <a:path w="280336" h="280336" extrusionOk="0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4907777" y="2595665"/>
            <a:ext cx="188550" cy="188550"/>
          </a:xfrm>
          <a:custGeom>
            <a:avLst/>
            <a:gdLst/>
            <a:ahLst/>
            <a:cxnLst/>
            <a:rect l="l" t="t" r="r" b="b"/>
            <a:pathLst>
              <a:path w="280336" h="280336" extrusionOk="0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57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3795124" y="3449164"/>
            <a:ext cx="4507968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¿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Por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qué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campamentos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?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307689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5362767" y="1388192"/>
            <a:ext cx="1476098" cy="2009415"/>
            <a:chOff x="5362767" y="1388192"/>
            <a:chExt cx="1476098" cy="2009415"/>
          </a:xfrm>
        </p:grpSpPr>
        <p:sp>
          <p:nvSpPr>
            <p:cNvPr id="125" name="Google Shape;125;p2"/>
            <p:cNvSpPr/>
            <p:nvPr/>
          </p:nvSpPr>
          <p:spPr>
            <a:xfrm>
              <a:off x="5362767" y="1388192"/>
              <a:ext cx="1476098" cy="2009415"/>
            </a:xfrm>
            <a:custGeom>
              <a:avLst/>
              <a:gdLst/>
              <a:ahLst/>
              <a:cxnLst/>
              <a:rect l="l" t="t" r="r" b="b"/>
              <a:pathLst>
                <a:path w="1476098" h="2009415" extrusionOk="0">
                  <a:moveTo>
                    <a:pt x="654971" y="1895315"/>
                  </a:moveTo>
                  <a:cubicBezTo>
                    <a:pt x="645806" y="1895041"/>
                    <a:pt x="636231" y="1896956"/>
                    <a:pt x="626928" y="1898051"/>
                  </a:cubicBezTo>
                  <a:cubicBezTo>
                    <a:pt x="612701" y="1900240"/>
                    <a:pt x="600662" y="1906806"/>
                    <a:pt x="598473" y="1921032"/>
                  </a:cubicBezTo>
                  <a:cubicBezTo>
                    <a:pt x="595190" y="1938543"/>
                    <a:pt x="605041" y="1950581"/>
                    <a:pt x="624739" y="1957147"/>
                  </a:cubicBezTo>
                  <a:cubicBezTo>
                    <a:pt x="624739" y="1946202"/>
                    <a:pt x="622550" y="1937449"/>
                    <a:pt x="623645" y="1927598"/>
                  </a:cubicBezTo>
                  <a:cubicBezTo>
                    <a:pt x="624739" y="1916655"/>
                    <a:pt x="631305" y="1907900"/>
                    <a:pt x="643343" y="1907900"/>
                  </a:cubicBezTo>
                  <a:cubicBezTo>
                    <a:pt x="664137" y="1908995"/>
                    <a:pt x="651005" y="1922127"/>
                    <a:pt x="649909" y="1929787"/>
                  </a:cubicBezTo>
                  <a:cubicBezTo>
                    <a:pt x="648816" y="1937449"/>
                    <a:pt x="653193" y="1942919"/>
                    <a:pt x="660854" y="1945109"/>
                  </a:cubicBezTo>
                  <a:cubicBezTo>
                    <a:pt x="669608" y="1947298"/>
                    <a:pt x="678363" y="1942919"/>
                    <a:pt x="681646" y="1934166"/>
                  </a:cubicBezTo>
                  <a:cubicBezTo>
                    <a:pt x="684929" y="1924315"/>
                    <a:pt x="688212" y="1913372"/>
                    <a:pt x="680552" y="1905711"/>
                  </a:cubicBezTo>
                  <a:cubicBezTo>
                    <a:pt x="672892" y="1898051"/>
                    <a:pt x="664137" y="1895588"/>
                    <a:pt x="654971" y="1895315"/>
                  </a:cubicBezTo>
                  <a:close/>
                  <a:moveTo>
                    <a:pt x="765915" y="1886012"/>
                  </a:moveTo>
                  <a:cubicBezTo>
                    <a:pt x="772481" y="1923221"/>
                    <a:pt x="758253" y="1952770"/>
                    <a:pt x="735270" y="1980130"/>
                  </a:cubicBezTo>
                  <a:cubicBezTo>
                    <a:pt x="786707" y="1950581"/>
                    <a:pt x="795462" y="1924315"/>
                    <a:pt x="765915" y="1886012"/>
                  </a:cubicBezTo>
                  <a:close/>
                  <a:moveTo>
                    <a:pt x="687957" y="1860551"/>
                  </a:moveTo>
                  <a:cubicBezTo>
                    <a:pt x="680826" y="1859679"/>
                    <a:pt x="672618" y="1860021"/>
                    <a:pt x="663042" y="1861936"/>
                  </a:cubicBezTo>
                  <a:cubicBezTo>
                    <a:pt x="703534" y="1879446"/>
                    <a:pt x="725423" y="1902428"/>
                    <a:pt x="717761" y="1947298"/>
                  </a:cubicBezTo>
                  <a:cubicBezTo>
                    <a:pt x="740743" y="1926504"/>
                    <a:pt x="741838" y="1907900"/>
                    <a:pt x="730893" y="1891485"/>
                  </a:cubicBezTo>
                  <a:cubicBezTo>
                    <a:pt x="721044" y="1876710"/>
                    <a:pt x="709349" y="1863167"/>
                    <a:pt x="687957" y="1860551"/>
                  </a:cubicBezTo>
                  <a:close/>
                  <a:moveTo>
                    <a:pt x="1166592" y="1825548"/>
                  </a:moveTo>
                  <a:cubicBezTo>
                    <a:pt x="1176852" y="1829104"/>
                    <a:pt x="1186154" y="1837312"/>
                    <a:pt x="1194908" y="1848803"/>
                  </a:cubicBezTo>
                  <a:cubicBezTo>
                    <a:pt x="1196004" y="1850992"/>
                    <a:pt x="1198193" y="1853181"/>
                    <a:pt x="1200381" y="1856464"/>
                  </a:cubicBezTo>
                  <a:cubicBezTo>
                    <a:pt x="1199287" y="1858652"/>
                    <a:pt x="1198193" y="1864124"/>
                    <a:pt x="1198193" y="1864124"/>
                  </a:cubicBezTo>
                  <a:cubicBezTo>
                    <a:pt x="1173021" y="1860841"/>
                    <a:pt x="1148945" y="1841143"/>
                    <a:pt x="1121585" y="1858652"/>
                  </a:cubicBezTo>
                  <a:cubicBezTo>
                    <a:pt x="1121585" y="1852086"/>
                    <a:pt x="1121585" y="1844426"/>
                    <a:pt x="1121585" y="1837860"/>
                  </a:cubicBezTo>
                  <a:cubicBezTo>
                    <a:pt x="1124868" y="1834575"/>
                    <a:pt x="1129245" y="1832387"/>
                    <a:pt x="1132530" y="1830198"/>
                  </a:cubicBezTo>
                  <a:cubicBezTo>
                    <a:pt x="1145115" y="1823085"/>
                    <a:pt x="1156333" y="1821991"/>
                    <a:pt x="1166592" y="1825548"/>
                  </a:cubicBezTo>
                  <a:close/>
                  <a:moveTo>
                    <a:pt x="1167415" y="1812416"/>
                  </a:moveTo>
                  <a:cubicBezTo>
                    <a:pt x="1150315" y="1809680"/>
                    <a:pt x="1130342" y="1814878"/>
                    <a:pt x="1110644" y="1819256"/>
                  </a:cubicBezTo>
                  <a:cubicBezTo>
                    <a:pt x="1083284" y="1828010"/>
                    <a:pt x="1076718" y="1850993"/>
                    <a:pt x="1067963" y="1875068"/>
                  </a:cubicBezTo>
                  <a:cubicBezTo>
                    <a:pt x="1084378" y="1873974"/>
                    <a:pt x="1087661" y="1853180"/>
                    <a:pt x="1104078" y="1857559"/>
                  </a:cubicBezTo>
                  <a:cubicBezTo>
                    <a:pt x="1111738" y="1914466"/>
                    <a:pt x="1111738" y="1913372"/>
                    <a:pt x="1176307" y="1905711"/>
                  </a:cubicBezTo>
                  <a:cubicBezTo>
                    <a:pt x="1211326" y="1902428"/>
                    <a:pt x="1216799" y="1883823"/>
                    <a:pt x="1206949" y="1853180"/>
                  </a:cubicBezTo>
                  <a:cubicBezTo>
                    <a:pt x="1198742" y="1825821"/>
                    <a:pt x="1184515" y="1815151"/>
                    <a:pt x="1167415" y="1812416"/>
                  </a:cubicBezTo>
                  <a:close/>
                  <a:moveTo>
                    <a:pt x="1281367" y="1767820"/>
                  </a:moveTo>
                  <a:cubicBezTo>
                    <a:pt x="1266046" y="1798462"/>
                    <a:pt x="1273706" y="1820350"/>
                    <a:pt x="1293404" y="1837861"/>
                  </a:cubicBezTo>
                  <a:cubicBezTo>
                    <a:pt x="1312010" y="1854276"/>
                    <a:pt x="1332802" y="1858653"/>
                    <a:pt x="1360162" y="1838954"/>
                  </a:cubicBezTo>
                  <a:cubicBezTo>
                    <a:pt x="1316387" y="1834576"/>
                    <a:pt x="1298876" y="1802839"/>
                    <a:pt x="1281367" y="1767820"/>
                  </a:cubicBezTo>
                  <a:close/>
                  <a:moveTo>
                    <a:pt x="358807" y="1671513"/>
                  </a:moveTo>
                  <a:cubicBezTo>
                    <a:pt x="368656" y="1674796"/>
                    <a:pt x="387261" y="1675890"/>
                    <a:pt x="381788" y="1685741"/>
                  </a:cubicBezTo>
                  <a:cubicBezTo>
                    <a:pt x="368656" y="1710911"/>
                    <a:pt x="340202" y="1713099"/>
                    <a:pt x="316125" y="1719665"/>
                  </a:cubicBezTo>
                  <a:cubicBezTo>
                    <a:pt x="308464" y="1720760"/>
                    <a:pt x="297521" y="1719665"/>
                    <a:pt x="299708" y="1712005"/>
                  </a:cubicBezTo>
                  <a:cubicBezTo>
                    <a:pt x="308464" y="1683551"/>
                    <a:pt x="340202" y="1685741"/>
                    <a:pt x="358807" y="1671513"/>
                  </a:cubicBezTo>
                  <a:close/>
                  <a:moveTo>
                    <a:pt x="1213786" y="1663169"/>
                  </a:moveTo>
                  <a:cubicBezTo>
                    <a:pt x="1225551" y="1665221"/>
                    <a:pt x="1237589" y="1670966"/>
                    <a:pt x="1250722" y="1680268"/>
                  </a:cubicBezTo>
                  <a:cubicBezTo>
                    <a:pt x="1241967" y="1685740"/>
                    <a:pt x="1239778" y="1689022"/>
                    <a:pt x="1237589" y="1689022"/>
                  </a:cubicBezTo>
                  <a:cubicBezTo>
                    <a:pt x="1215701" y="1689022"/>
                    <a:pt x="1193814" y="1695588"/>
                    <a:pt x="1176305" y="1679174"/>
                  </a:cubicBezTo>
                  <a:cubicBezTo>
                    <a:pt x="1175210" y="1676985"/>
                    <a:pt x="1176305" y="1669324"/>
                    <a:pt x="1178493" y="1668230"/>
                  </a:cubicBezTo>
                  <a:cubicBezTo>
                    <a:pt x="1190531" y="1662759"/>
                    <a:pt x="1202022" y="1661118"/>
                    <a:pt x="1213786" y="1663169"/>
                  </a:cubicBezTo>
                  <a:close/>
                  <a:moveTo>
                    <a:pt x="660990" y="1634853"/>
                  </a:moveTo>
                  <a:cubicBezTo>
                    <a:pt x="658665" y="1636221"/>
                    <a:pt x="657023" y="1638683"/>
                    <a:pt x="655382" y="1640872"/>
                  </a:cubicBezTo>
                  <a:cubicBezTo>
                    <a:pt x="607230" y="1710913"/>
                    <a:pt x="556887" y="1779858"/>
                    <a:pt x="513112" y="1854276"/>
                  </a:cubicBezTo>
                  <a:cubicBezTo>
                    <a:pt x="489035" y="1894768"/>
                    <a:pt x="499980" y="1926504"/>
                    <a:pt x="538283" y="1964807"/>
                  </a:cubicBezTo>
                  <a:cubicBezTo>
                    <a:pt x="528434" y="1927598"/>
                    <a:pt x="525151" y="1900240"/>
                    <a:pt x="550321" y="1879446"/>
                  </a:cubicBezTo>
                  <a:cubicBezTo>
                    <a:pt x="577681" y="1863031"/>
                    <a:pt x="606134" y="1847710"/>
                    <a:pt x="635684" y="1831293"/>
                  </a:cubicBezTo>
                  <a:cubicBezTo>
                    <a:pt x="603945" y="1828010"/>
                    <a:pt x="584247" y="1844427"/>
                    <a:pt x="563453" y="1856463"/>
                  </a:cubicBezTo>
                  <a:cubicBezTo>
                    <a:pt x="549226" y="1865220"/>
                    <a:pt x="537189" y="1871785"/>
                    <a:pt x="532810" y="1847710"/>
                  </a:cubicBezTo>
                  <a:cubicBezTo>
                    <a:pt x="559076" y="1820350"/>
                    <a:pt x="593002" y="1807218"/>
                    <a:pt x="629117" y="1800652"/>
                  </a:cubicBezTo>
                  <a:cubicBezTo>
                    <a:pt x="642248" y="1797369"/>
                    <a:pt x="659759" y="1799556"/>
                    <a:pt x="665231" y="1782046"/>
                  </a:cubicBezTo>
                  <a:cubicBezTo>
                    <a:pt x="680552" y="1739366"/>
                    <a:pt x="699157" y="1696685"/>
                    <a:pt x="700252" y="1639778"/>
                  </a:cubicBezTo>
                  <a:cubicBezTo>
                    <a:pt x="666325" y="1686836"/>
                    <a:pt x="638967" y="1727328"/>
                    <a:pt x="610511" y="1766726"/>
                  </a:cubicBezTo>
                  <a:cubicBezTo>
                    <a:pt x="610511" y="1712006"/>
                    <a:pt x="653193" y="1680270"/>
                    <a:pt x="670703" y="1635399"/>
                  </a:cubicBezTo>
                  <a:cubicBezTo>
                    <a:pt x="666326" y="1633211"/>
                    <a:pt x="663316" y="1633485"/>
                    <a:pt x="660990" y="1634853"/>
                  </a:cubicBezTo>
                  <a:close/>
                  <a:moveTo>
                    <a:pt x="863861" y="1630475"/>
                  </a:moveTo>
                  <a:cubicBezTo>
                    <a:pt x="860030" y="1628286"/>
                    <a:pt x="855653" y="1628286"/>
                    <a:pt x="850182" y="1633212"/>
                  </a:cubicBezTo>
                  <a:cubicBezTo>
                    <a:pt x="841426" y="1640872"/>
                    <a:pt x="850182" y="1649627"/>
                    <a:pt x="854559" y="1656193"/>
                  </a:cubicBezTo>
                  <a:cubicBezTo>
                    <a:pt x="862220" y="1668231"/>
                    <a:pt x="870974" y="1680270"/>
                    <a:pt x="879729" y="1691213"/>
                  </a:cubicBezTo>
                  <a:cubicBezTo>
                    <a:pt x="904900" y="1722951"/>
                    <a:pt x="930072" y="1753592"/>
                    <a:pt x="959619" y="1791896"/>
                  </a:cubicBezTo>
                  <a:cubicBezTo>
                    <a:pt x="922410" y="1779858"/>
                    <a:pt x="902712" y="1761254"/>
                    <a:pt x="883012" y="1741554"/>
                  </a:cubicBezTo>
                  <a:cubicBezTo>
                    <a:pt x="861125" y="1716383"/>
                    <a:pt x="840333" y="1692307"/>
                    <a:pt x="819539" y="1667136"/>
                  </a:cubicBezTo>
                  <a:cubicBezTo>
                    <a:pt x="816256" y="1669325"/>
                    <a:pt x="812973" y="1672608"/>
                    <a:pt x="809690" y="1674798"/>
                  </a:cubicBezTo>
                  <a:cubicBezTo>
                    <a:pt x="826105" y="1703251"/>
                    <a:pt x="851275" y="1726234"/>
                    <a:pt x="875352" y="1749215"/>
                  </a:cubicBezTo>
                  <a:cubicBezTo>
                    <a:pt x="927883" y="1810501"/>
                    <a:pt x="973847" y="1877257"/>
                    <a:pt x="1035131" y="1931976"/>
                  </a:cubicBezTo>
                  <a:cubicBezTo>
                    <a:pt x="1057018" y="1952770"/>
                    <a:pt x="1082189" y="1957147"/>
                    <a:pt x="1110644" y="1945109"/>
                  </a:cubicBezTo>
                  <a:cubicBezTo>
                    <a:pt x="1053735" y="1924315"/>
                    <a:pt x="1009960" y="1893674"/>
                    <a:pt x="991356" y="1832388"/>
                  </a:cubicBezTo>
                  <a:cubicBezTo>
                    <a:pt x="1012150" y="1834576"/>
                    <a:pt x="1021999" y="1866314"/>
                    <a:pt x="1038414" y="1847710"/>
                  </a:cubicBezTo>
                  <a:cubicBezTo>
                    <a:pt x="1055925" y="1828010"/>
                    <a:pt x="1030754" y="1815973"/>
                    <a:pt x="1018716" y="1802839"/>
                  </a:cubicBezTo>
                  <a:cubicBezTo>
                    <a:pt x="994639" y="1775481"/>
                    <a:pt x="969468" y="1750309"/>
                    <a:pt x="945392" y="1722951"/>
                  </a:cubicBezTo>
                  <a:cubicBezTo>
                    <a:pt x="921315" y="1696685"/>
                    <a:pt x="898334" y="1668231"/>
                    <a:pt x="874257" y="1640872"/>
                  </a:cubicBezTo>
                  <a:cubicBezTo>
                    <a:pt x="870974" y="1637042"/>
                    <a:pt x="867691" y="1632664"/>
                    <a:pt x="863861" y="1630475"/>
                  </a:cubicBezTo>
                  <a:close/>
                  <a:moveTo>
                    <a:pt x="767009" y="1629929"/>
                  </a:moveTo>
                  <a:cubicBezTo>
                    <a:pt x="754970" y="1666042"/>
                    <a:pt x="757159" y="1693402"/>
                    <a:pt x="759347" y="1719666"/>
                  </a:cubicBezTo>
                  <a:cubicBezTo>
                    <a:pt x="745121" y="1743743"/>
                    <a:pt x="763725" y="1775481"/>
                    <a:pt x="745121" y="1803935"/>
                  </a:cubicBezTo>
                  <a:cubicBezTo>
                    <a:pt x="724327" y="1762347"/>
                    <a:pt x="740743" y="1719666"/>
                    <a:pt x="725423" y="1670419"/>
                  </a:cubicBezTo>
                  <a:cubicBezTo>
                    <a:pt x="715572" y="1715289"/>
                    <a:pt x="705723" y="1749215"/>
                    <a:pt x="701346" y="1783141"/>
                  </a:cubicBezTo>
                  <a:cubicBezTo>
                    <a:pt x="698063" y="1809405"/>
                    <a:pt x="724327" y="1817067"/>
                    <a:pt x="741838" y="1820350"/>
                  </a:cubicBezTo>
                  <a:cubicBezTo>
                    <a:pt x="763725" y="1824727"/>
                    <a:pt x="760442" y="1803935"/>
                    <a:pt x="761536" y="1789707"/>
                  </a:cubicBezTo>
                  <a:cubicBezTo>
                    <a:pt x="763725" y="1770009"/>
                    <a:pt x="753876" y="1748121"/>
                    <a:pt x="772481" y="1731705"/>
                  </a:cubicBezTo>
                  <a:cubicBezTo>
                    <a:pt x="786707" y="1699968"/>
                    <a:pt x="779047" y="1669325"/>
                    <a:pt x="767009" y="1629929"/>
                  </a:cubicBezTo>
                  <a:close/>
                  <a:moveTo>
                    <a:pt x="484659" y="1615701"/>
                  </a:moveTo>
                  <a:cubicBezTo>
                    <a:pt x="404768" y="1641966"/>
                    <a:pt x="324878" y="1664948"/>
                    <a:pt x="243894" y="1679176"/>
                  </a:cubicBezTo>
                  <a:cubicBezTo>
                    <a:pt x="286576" y="1754688"/>
                    <a:pt x="286576" y="1819256"/>
                    <a:pt x="238422" y="1869597"/>
                  </a:cubicBezTo>
                  <a:cubicBezTo>
                    <a:pt x="231856" y="1847710"/>
                    <a:pt x="239518" y="1829105"/>
                    <a:pt x="241705" y="1810501"/>
                  </a:cubicBezTo>
                  <a:cubicBezTo>
                    <a:pt x="247177" y="1770009"/>
                    <a:pt x="247177" y="1731705"/>
                    <a:pt x="216535" y="1699968"/>
                  </a:cubicBezTo>
                  <a:cubicBezTo>
                    <a:pt x="178232" y="1660570"/>
                    <a:pt x="151966" y="1661665"/>
                    <a:pt x="112569" y="1703251"/>
                  </a:cubicBezTo>
                  <a:cubicBezTo>
                    <a:pt x="109286" y="1706534"/>
                    <a:pt x="104908" y="1709817"/>
                    <a:pt x="101625" y="1710913"/>
                  </a:cubicBezTo>
                  <a:cubicBezTo>
                    <a:pt x="104908" y="1712006"/>
                    <a:pt x="108191" y="1713100"/>
                    <a:pt x="112569" y="1715289"/>
                  </a:cubicBezTo>
                  <a:cubicBezTo>
                    <a:pt x="97248" y="1744838"/>
                    <a:pt x="78644" y="1774386"/>
                    <a:pt x="107097" y="1807218"/>
                  </a:cubicBezTo>
                  <a:cubicBezTo>
                    <a:pt x="115852" y="1815973"/>
                    <a:pt x="119136" y="1833482"/>
                    <a:pt x="136646" y="1826916"/>
                  </a:cubicBezTo>
                  <a:cubicBezTo>
                    <a:pt x="149778" y="1821444"/>
                    <a:pt x="148683" y="1807218"/>
                    <a:pt x="148683" y="1796273"/>
                  </a:cubicBezTo>
                  <a:cubicBezTo>
                    <a:pt x="148683" y="1784235"/>
                    <a:pt x="150872" y="1771103"/>
                    <a:pt x="143212" y="1760158"/>
                  </a:cubicBezTo>
                  <a:cubicBezTo>
                    <a:pt x="123512" y="1764537"/>
                    <a:pt x="130078" y="1787518"/>
                    <a:pt x="113663" y="1792990"/>
                  </a:cubicBezTo>
                  <a:cubicBezTo>
                    <a:pt x="98342" y="1776575"/>
                    <a:pt x="106003" y="1761254"/>
                    <a:pt x="116946" y="1747026"/>
                  </a:cubicBezTo>
                  <a:cubicBezTo>
                    <a:pt x="125702" y="1736083"/>
                    <a:pt x="137740" y="1730611"/>
                    <a:pt x="151966" y="1734988"/>
                  </a:cubicBezTo>
                  <a:cubicBezTo>
                    <a:pt x="168383" y="1740460"/>
                    <a:pt x="172760" y="1755781"/>
                    <a:pt x="173853" y="1770009"/>
                  </a:cubicBezTo>
                  <a:cubicBezTo>
                    <a:pt x="176043" y="1789707"/>
                    <a:pt x="176043" y="1809405"/>
                    <a:pt x="177137" y="1834576"/>
                  </a:cubicBezTo>
                  <a:cubicBezTo>
                    <a:pt x="204496" y="1808312"/>
                    <a:pt x="196836" y="1784235"/>
                    <a:pt x="186987" y="1760158"/>
                  </a:cubicBezTo>
                  <a:cubicBezTo>
                    <a:pt x="178232" y="1738271"/>
                    <a:pt x="166194" y="1717479"/>
                    <a:pt x="151966" y="1689023"/>
                  </a:cubicBezTo>
                  <a:cubicBezTo>
                    <a:pt x="203402" y="1721856"/>
                    <a:pt x="231856" y="1773292"/>
                    <a:pt x="223101" y="1812688"/>
                  </a:cubicBezTo>
                  <a:cubicBezTo>
                    <a:pt x="216535" y="1842237"/>
                    <a:pt x="201213" y="1863031"/>
                    <a:pt x="167289" y="1863031"/>
                  </a:cubicBezTo>
                  <a:cubicBezTo>
                    <a:pt x="193553" y="1894768"/>
                    <a:pt x="223101" y="1894768"/>
                    <a:pt x="254839" y="1872880"/>
                  </a:cubicBezTo>
                  <a:cubicBezTo>
                    <a:pt x="327068" y="1822539"/>
                    <a:pt x="401485" y="1773292"/>
                    <a:pt x="468243" y="1715289"/>
                  </a:cubicBezTo>
                  <a:cubicBezTo>
                    <a:pt x="479186" y="1705440"/>
                    <a:pt x="492318" y="1697779"/>
                    <a:pt x="498885" y="1674798"/>
                  </a:cubicBezTo>
                  <a:lnTo>
                    <a:pt x="348955" y="1771103"/>
                  </a:lnTo>
                  <a:cubicBezTo>
                    <a:pt x="338011" y="1777669"/>
                    <a:pt x="323785" y="1792990"/>
                    <a:pt x="315029" y="1779858"/>
                  </a:cubicBezTo>
                  <a:cubicBezTo>
                    <a:pt x="302991" y="1763441"/>
                    <a:pt x="325974" y="1759064"/>
                    <a:pt x="334727" y="1749215"/>
                  </a:cubicBezTo>
                  <a:cubicBezTo>
                    <a:pt x="379598" y="1701063"/>
                    <a:pt x="468243" y="1699968"/>
                    <a:pt x="484659" y="1615701"/>
                  </a:cubicBezTo>
                  <a:close/>
                  <a:moveTo>
                    <a:pt x="938278" y="1612965"/>
                  </a:moveTo>
                  <a:cubicBezTo>
                    <a:pt x="928703" y="1612965"/>
                    <a:pt x="919674" y="1616795"/>
                    <a:pt x="912561" y="1623361"/>
                  </a:cubicBezTo>
                  <a:cubicBezTo>
                    <a:pt x="898334" y="1636495"/>
                    <a:pt x="919127" y="1647438"/>
                    <a:pt x="927883" y="1657287"/>
                  </a:cubicBezTo>
                  <a:cubicBezTo>
                    <a:pt x="965091" y="1699968"/>
                    <a:pt x="1003394" y="1741554"/>
                    <a:pt x="1040603" y="1784235"/>
                  </a:cubicBezTo>
                  <a:cubicBezTo>
                    <a:pt x="1055925" y="1800652"/>
                    <a:pt x="1066869" y="1808312"/>
                    <a:pt x="1092040" y="1796273"/>
                  </a:cubicBezTo>
                  <a:cubicBezTo>
                    <a:pt x="1147853" y="1770009"/>
                    <a:pt x="1181779" y="1780952"/>
                    <a:pt x="1222271" y="1828010"/>
                  </a:cubicBezTo>
                  <a:cubicBezTo>
                    <a:pt x="1232120" y="1838954"/>
                    <a:pt x="1237592" y="1855370"/>
                    <a:pt x="1259480" y="1853180"/>
                  </a:cubicBezTo>
                  <a:cubicBezTo>
                    <a:pt x="1220082" y="1783141"/>
                    <a:pt x="1147853" y="1743743"/>
                    <a:pt x="1095323" y="1685740"/>
                  </a:cubicBezTo>
                  <a:cubicBezTo>
                    <a:pt x="1070152" y="1671514"/>
                    <a:pt x="1053735" y="1643061"/>
                    <a:pt x="1019809" y="1641966"/>
                  </a:cubicBezTo>
                  <a:cubicBezTo>
                    <a:pt x="1040603" y="1659476"/>
                    <a:pt x="1062491" y="1678081"/>
                    <a:pt x="1084378" y="1695591"/>
                  </a:cubicBezTo>
                  <a:cubicBezTo>
                    <a:pt x="1093133" y="1714196"/>
                    <a:pt x="1117210" y="1724045"/>
                    <a:pt x="1117210" y="1751404"/>
                  </a:cubicBezTo>
                  <a:cubicBezTo>
                    <a:pt x="1099700" y="1749215"/>
                    <a:pt x="1089850" y="1738271"/>
                    <a:pt x="1080001" y="1728422"/>
                  </a:cubicBezTo>
                  <a:cubicBezTo>
                    <a:pt x="1041697" y="1694496"/>
                    <a:pt x="1003394" y="1660570"/>
                    <a:pt x="967279" y="1625550"/>
                  </a:cubicBezTo>
                  <a:cubicBezTo>
                    <a:pt x="957977" y="1616796"/>
                    <a:pt x="947854" y="1612965"/>
                    <a:pt x="938278" y="1612965"/>
                  </a:cubicBezTo>
                  <a:close/>
                  <a:moveTo>
                    <a:pt x="457299" y="1586154"/>
                  </a:moveTo>
                  <a:cubicBezTo>
                    <a:pt x="370843" y="1605852"/>
                    <a:pt x="283293" y="1612418"/>
                    <a:pt x="196836" y="1624457"/>
                  </a:cubicBezTo>
                  <a:cubicBezTo>
                    <a:pt x="170572" y="1628833"/>
                    <a:pt x="144306" y="1627740"/>
                    <a:pt x="123512" y="1647438"/>
                  </a:cubicBezTo>
                  <a:cubicBezTo>
                    <a:pt x="93965" y="1649627"/>
                    <a:pt x="80831" y="1674798"/>
                    <a:pt x="66605" y="1694496"/>
                  </a:cubicBezTo>
                  <a:cubicBezTo>
                    <a:pt x="29396" y="1742649"/>
                    <a:pt x="51284" y="1829105"/>
                    <a:pt x="106003" y="1853180"/>
                  </a:cubicBezTo>
                  <a:cubicBezTo>
                    <a:pt x="75361" y="1821444"/>
                    <a:pt x="55661" y="1786424"/>
                    <a:pt x="66605" y="1741554"/>
                  </a:cubicBezTo>
                  <a:cubicBezTo>
                    <a:pt x="70984" y="1726234"/>
                    <a:pt x="76454" y="1712006"/>
                    <a:pt x="88493" y="1708723"/>
                  </a:cubicBezTo>
                  <a:cubicBezTo>
                    <a:pt x="86303" y="1707630"/>
                    <a:pt x="85210" y="1706534"/>
                    <a:pt x="83020" y="1704347"/>
                  </a:cubicBezTo>
                  <a:cubicBezTo>
                    <a:pt x="73171" y="1693402"/>
                    <a:pt x="87399" y="1684647"/>
                    <a:pt x="92871" y="1675891"/>
                  </a:cubicBezTo>
                  <a:cubicBezTo>
                    <a:pt x="100531" y="1664948"/>
                    <a:pt x="111474" y="1658382"/>
                    <a:pt x="122419" y="1650721"/>
                  </a:cubicBezTo>
                  <a:cubicBezTo>
                    <a:pt x="122419" y="1649627"/>
                    <a:pt x="123512" y="1649627"/>
                    <a:pt x="123512" y="1648532"/>
                  </a:cubicBezTo>
                  <a:lnTo>
                    <a:pt x="124608" y="1648532"/>
                  </a:lnTo>
                  <a:cubicBezTo>
                    <a:pt x="141023" y="1644155"/>
                    <a:pt x="157438" y="1636495"/>
                    <a:pt x="173853" y="1635399"/>
                  </a:cubicBezTo>
                  <a:cubicBezTo>
                    <a:pt x="201213" y="1633212"/>
                    <a:pt x="226384" y="1638682"/>
                    <a:pt x="237328" y="1669325"/>
                  </a:cubicBezTo>
                  <a:cubicBezTo>
                    <a:pt x="278916" y="1635399"/>
                    <a:pt x="334727" y="1637589"/>
                    <a:pt x="381787" y="1617889"/>
                  </a:cubicBezTo>
                  <a:cubicBezTo>
                    <a:pt x="406958" y="1606946"/>
                    <a:pt x="436505" y="1608041"/>
                    <a:pt x="457299" y="1586154"/>
                  </a:cubicBezTo>
                  <a:close/>
                  <a:moveTo>
                    <a:pt x="1036226" y="1573704"/>
                  </a:moveTo>
                  <a:cubicBezTo>
                    <a:pt x="1024461" y="1573841"/>
                    <a:pt x="1012149" y="1576303"/>
                    <a:pt x="999017" y="1585058"/>
                  </a:cubicBezTo>
                  <a:cubicBezTo>
                    <a:pt x="1023094" y="1599284"/>
                    <a:pt x="1043886" y="1612418"/>
                    <a:pt x="1064680" y="1624457"/>
                  </a:cubicBezTo>
                  <a:cubicBezTo>
                    <a:pt x="1119399" y="1667136"/>
                    <a:pt x="1180683" y="1697779"/>
                    <a:pt x="1249629" y="1726234"/>
                  </a:cubicBezTo>
                  <a:cubicBezTo>
                    <a:pt x="1222271" y="1739366"/>
                    <a:pt x="1203666" y="1718572"/>
                    <a:pt x="1182873" y="1726234"/>
                  </a:cubicBezTo>
                  <a:cubicBezTo>
                    <a:pt x="1189439" y="1745932"/>
                    <a:pt x="1208043" y="1753592"/>
                    <a:pt x="1222271" y="1765630"/>
                  </a:cubicBezTo>
                  <a:cubicBezTo>
                    <a:pt x="1237592" y="1778763"/>
                    <a:pt x="1247441" y="1776575"/>
                    <a:pt x="1254007" y="1756875"/>
                  </a:cubicBezTo>
                  <a:cubicBezTo>
                    <a:pt x="1267140" y="1718572"/>
                    <a:pt x="1290123" y="1685740"/>
                    <a:pt x="1320764" y="1657287"/>
                  </a:cubicBezTo>
                  <a:cubicBezTo>
                    <a:pt x="1294499" y="1633212"/>
                    <a:pt x="1263857" y="1629929"/>
                    <a:pt x="1233214" y="1629929"/>
                  </a:cubicBezTo>
                  <a:cubicBezTo>
                    <a:pt x="1177400" y="1629929"/>
                    <a:pt x="1120493" y="1632116"/>
                    <a:pt x="1064680" y="1617889"/>
                  </a:cubicBezTo>
                  <a:cubicBezTo>
                    <a:pt x="1048265" y="1591625"/>
                    <a:pt x="1070152" y="1597097"/>
                    <a:pt x="1082189" y="1599284"/>
                  </a:cubicBezTo>
                  <a:cubicBezTo>
                    <a:pt x="1181779" y="1615701"/>
                    <a:pt x="1283556" y="1608041"/>
                    <a:pt x="1379862" y="1644155"/>
                  </a:cubicBezTo>
                  <a:cubicBezTo>
                    <a:pt x="1378766" y="1680270"/>
                    <a:pt x="1329519" y="1668231"/>
                    <a:pt x="1321859" y="1704347"/>
                  </a:cubicBezTo>
                  <a:cubicBezTo>
                    <a:pt x="1337181" y="1695591"/>
                    <a:pt x="1348124" y="1686836"/>
                    <a:pt x="1361256" y="1682457"/>
                  </a:cubicBezTo>
                  <a:cubicBezTo>
                    <a:pt x="1373296" y="1678081"/>
                    <a:pt x="1389711" y="1661665"/>
                    <a:pt x="1398466" y="1680270"/>
                  </a:cubicBezTo>
                  <a:cubicBezTo>
                    <a:pt x="1406126" y="1696685"/>
                    <a:pt x="1384239" y="1698874"/>
                    <a:pt x="1374390" y="1704347"/>
                  </a:cubicBezTo>
                  <a:cubicBezTo>
                    <a:pt x="1345936" y="1720762"/>
                    <a:pt x="1320764" y="1739366"/>
                    <a:pt x="1317481" y="1775481"/>
                  </a:cubicBezTo>
                  <a:cubicBezTo>
                    <a:pt x="1316387" y="1783141"/>
                    <a:pt x="1314198" y="1794086"/>
                    <a:pt x="1327332" y="1795179"/>
                  </a:cubicBezTo>
                  <a:cubicBezTo>
                    <a:pt x="1337181" y="1796273"/>
                    <a:pt x="1344841" y="1790801"/>
                    <a:pt x="1344841" y="1779858"/>
                  </a:cubicBezTo>
                  <a:cubicBezTo>
                    <a:pt x="1344841" y="1756875"/>
                    <a:pt x="1350313" y="1737177"/>
                    <a:pt x="1368917" y="1721856"/>
                  </a:cubicBezTo>
                  <a:cubicBezTo>
                    <a:pt x="1378766" y="1714196"/>
                    <a:pt x="1389711" y="1712006"/>
                    <a:pt x="1401749" y="1715289"/>
                  </a:cubicBezTo>
                  <a:cubicBezTo>
                    <a:pt x="1409410" y="1717478"/>
                    <a:pt x="1409957" y="1721855"/>
                    <a:pt x="1408999" y="1726644"/>
                  </a:cubicBezTo>
                  <a:lnTo>
                    <a:pt x="1407345" y="1739491"/>
                  </a:lnTo>
                  <a:lnTo>
                    <a:pt x="1407220" y="1740460"/>
                  </a:lnTo>
                  <a:lnTo>
                    <a:pt x="1407220" y="1741554"/>
                  </a:lnTo>
                  <a:cubicBezTo>
                    <a:pt x="1382049" y="1757971"/>
                    <a:pt x="1383145" y="1795179"/>
                    <a:pt x="1350313" y="1806122"/>
                  </a:cubicBezTo>
                  <a:cubicBezTo>
                    <a:pt x="1397371" y="1807218"/>
                    <a:pt x="1402843" y="1774386"/>
                    <a:pt x="1407220" y="1741554"/>
                  </a:cubicBezTo>
                  <a:cubicBezTo>
                    <a:pt x="1407220" y="1740460"/>
                    <a:pt x="1408315" y="1740460"/>
                    <a:pt x="1408315" y="1740460"/>
                  </a:cubicBezTo>
                  <a:lnTo>
                    <a:pt x="1408315" y="1739366"/>
                  </a:lnTo>
                  <a:cubicBezTo>
                    <a:pt x="1417071" y="1739366"/>
                    <a:pt x="1429107" y="1747026"/>
                    <a:pt x="1433486" y="1734988"/>
                  </a:cubicBezTo>
                  <a:cubicBezTo>
                    <a:pt x="1440052" y="1716383"/>
                    <a:pt x="1435674" y="1696685"/>
                    <a:pt x="1420354" y="1681364"/>
                  </a:cubicBezTo>
                  <a:cubicBezTo>
                    <a:pt x="1411598" y="1670419"/>
                    <a:pt x="1390805" y="1666042"/>
                    <a:pt x="1396277" y="1645249"/>
                  </a:cubicBezTo>
                  <a:cubicBezTo>
                    <a:pt x="1421448" y="1638682"/>
                    <a:pt x="1413786" y="1625550"/>
                    <a:pt x="1399560" y="1616795"/>
                  </a:cubicBezTo>
                  <a:cubicBezTo>
                    <a:pt x="1386426" y="1608041"/>
                    <a:pt x="1370011" y="1605852"/>
                    <a:pt x="1354691" y="1602569"/>
                  </a:cubicBezTo>
                  <a:cubicBezTo>
                    <a:pt x="1260574" y="1581775"/>
                    <a:pt x="1165364" y="1583965"/>
                    <a:pt x="1070152" y="1576303"/>
                  </a:cubicBezTo>
                  <a:cubicBezTo>
                    <a:pt x="1059209" y="1575756"/>
                    <a:pt x="1047991" y="1573567"/>
                    <a:pt x="1036226" y="1573704"/>
                  </a:cubicBezTo>
                  <a:close/>
                  <a:moveTo>
                    <a:pt x="200119" y="1533622"/>
                  </a:moveTo>
                  <a:cubicBezTo>
                    <a:pt x="190270" y="1534717"/>
                    <a:pt x="194647" y="1544567"/>
                    <a:pt x="194647" y="1551133"/>
                  </a:cubicBezTo>
                  <a:cubicBezTo>
                    <a:pt x="194647" y="1594908"/>
                    <a:pt x="204496" y="1599284"/>
                    <a:pt x="263594" y="1582869"/>
                  </a:cubicBezTo>
                  <a:cubicBezTo>
                    <a:pt x="253744" y="1562077"/>
                    <a:pt x="207781" y="1580682"/>
                    <a:pt x="224196" y="1540190"/>
                  </a:cubicBezTo>
                  <a:cubicBezTo>
                    <a:pt x="216535" y="1538000"/>
                    <a:pt x="207781" y="1532528"/>
                    <a:pt x="200119" y="1533622"/>
                  </a:cubicBezTo>
                  <a:close/>
                  <a:moveTo>
                    <a:pt x="142118" y="1521585"/>
                  </a:moveTo>
                  <a:cubicBezTo>
                    <a:pt x="145400" y="1543473"/>
                    <a:pt x="146495" y="1563171"/>
                    <a:pt x="142118" y="1582869"/>
                  </a:cubicBezTo>
                  <a:cubicBezTo>
                    <a:pt x="139929" y="1591625"/>
                    <a:pt x="138834" y="1601474"/>
                    <a:pt x="153061" y="1600380"/>
                  </a:cubicBezTo>
                  <a:cubicBezTo>
                    <a:pt x="162911" y="1599284"/>
                    <a:pt x="170572" y="1594908"/>
                    <a:pt x="169477" y="1583965"/>
                  </a:cubicBezTo>
                  <a:cubicBezTo>
                    <a:pt x="167289" y="1562077"/>
                    <a:pt x="170572" y="1536907"/>
                    <a:pt x="142118" y="1521585"/>
                  </a:cubicBezTo>
                  <a:close/>
                  <a:moveTo>
                    <a:pt x="1333898" y="1498602"/>
                  </a:moveTo>
                  <a:cubicBezTo>
                    <a:pt x="1303255" y="1488753"/>
                    <a:pt x="1234309" y="1522679"/>
                    <a:pt x="1209139" y="1559888"/>
                  </a:cubicBezTo>
                  <a:cubicBezTo>
                    <a:pt x="1252914" y="1547850"/>
                    <a:pt x="1289027" y="1523773"/>
                    <a:pt x="1331708" y="1532528"/>
                  </a:cubicBezTo>
                  <a:cubicBezTo>
                    <a:pt x="1331708" y="1551133"/>
                    <a:pt x="1309821" y="1547850"/>
                    <a:pt x="1306538" y="1566454"/>
                  </a:cubicBezTo>
                  <a:cubicBezTo>
                    <a:pt x="1326236" y="1562077"/>
                    <a:pt x="1352502" y="1586154"/>
                    <a:pt x="1360162" y="1552226"/>
                  </a:cubicBezTo>
                  <a:cubicBezTo>
                    <a:pt x="1364539" y="1534717"/>
                    <a:pt x="1357973" y="1506262"/>
                    <a:pt x="1333898" y="1498602"/>
                  </a:cubicBezTo>
                  <a:close/>
                  <a:moveTo>
                    <a:pt x="1269329" y="1486564"/>
                  </a:moveTo>
                  <a:cubicBezTo>
                    <a:pt x="1225554" y="1488753"/>
                    <a:pt x="1183966" y="1496413"/>
                    <a:pt x="1144570" y="1511735"/>
                  </a:cubicBezTo>
                  <a:cubicBezTo>
                    <a:pt x="1119399" y="1517207"/>
                    <a:pt x="1089850" y="1515019"/>
                    <a:pt x="1077812" y="1548943"/>
                  </a:cubicBezTo>
                  <a:lnTo>
                    <a:pt x="1162079" y="1519396"/>
                  </a:lnTo>
                  <a:close/>
                  <a:moveTo>
                    <a:pt x="142118" y="1473432"/>
                  </a:moveTo>
                  <a:cubicBezTo>
                    <a:pt x="115852" y="1469055"/>
                    <a:pt x="87399" y="1482187"/>
                    <a:pt x="64416" y="1497509"/>
                  </a:cubicBezTo>
                  <a:cubicBezTo>
                    <a:pt x="49096" y="1507358"/>
                    <a:pt x="27207" y="1521585"/>
                    <a:pt x="38152" y="1541283"/>
                  </a:cubicBezTo>
                  <a:cubicBezTo>
                    <a:pt x="48001" y="1560982"/>
                    <a:pt x="67699" y="1541283"/>
                    <a:pt x="84114" y="1539094"/>
                  </a:cubicBezTo>
                  <a:cubicBezTo>
                    <a:pt x="86303" y="1538000"/>
                    <a:pt x="88493" y="1541283"/>
                    <a:pt x="92871" y="1544567"/>
                  </a:cubicBezTo>
                  <a:cubicBezTo>
                    <a:pt x="79737" y="1567548"/>
                    <a:pt x="73171" y="1591625"/>
                    <a:pt x="83020" y="1616795"/>
                  </a:cubicBezTo>
                  <a:cubicBezTo>
                    <a:pt x="89586" y="1600380"/>
                    <a:pt x="85210" y="1576303"/>
                    <a:pt x="95059" y="1568643"/>
                  </a:cubicBezTo>
                  <a:cubicBezTo>
                    <a:pt x="134457" y="1538000"/>
                    <a:pt x="104908" y="1525962"/>
                    <a:pt x="74267" y="1505168"/>
                  </a:cubicBezTo>
                  <a:cubicBezTo>
                    <a:pt x="177137" y="1478904"/>
                    <a:pt x="271254" y="1550039"/>
                    <a:pt x="370843" y="1498602"/>
                  </a:cubicBezTo>
                  <a:cubicBezTo>
                    <a:pt x="290952" y="1490942"/>
                    <a:pt x="216535" y="1484375"/>
                    <a:pt x="142118" y="1473432"/>
                  </a:cubicBezTo>
                  <a:close/>
                  <a:moveTo>
                    <a:pt x="747310" y="125"/>
                  </a:moveTo>
                  <a:cubicBezTo>
                    <a:pt x="752234" y="946"/>
                    <a:pt x="754970" y="5870"/>
                    <a:pt x="752781" y="16814"/>
                  </a:cubicBezTo>
                  <a:cubicBezTo>
                    <a:pt x="725423" y="148140"/>
                    <a:pt x="815437" y="234798"/>
                    <a:pt x="863589" y="343142"/>
                  </a:cubicBezTo>
                  <a:cubicBezTo>
                    <a:pt x="969530" y="529954"/>
                    <a:pt x="925876" y="663592"/>
                    <a:pt x="950864" y="683290"/>
                  </a:cubicBezTo>
                  <a:cubicBezTo>
                    <a:pt x="995734" y="612156"/>
                    <a:pt x="1013243" y="547587"/>
                    <a:pt x="1002300" y="475359"/>
                  </a:cubicBezTo>
                  <a:cubicBezTo>
                    <a:pt x="1000111" y="461131"/>
                    <a:pt x="996828" y="446905"/>
                    <a:pt x="994639" y="432678"/>
                  </a:cubicBezTo>
                  <a:cubicBezTo>
                    <a:pt x="993545" y="422828"/>
                    <a:pt x="991356" y="409696"/>
                    <a:pt x="1001207" y="405318"/>
                  </a:cubicBezTo>
                  <a:cubicBezTo>
                    <a:pt x="1016526" y="398753"/>
                    <a:pt x="1020905" y="414073"/>
                    <a:pt x="1026377" y="422828"/>
                  </a:cubicBezTo>
                  <a:cubicBezTo>
                    <a:pt x="1095323" y="549776"/>
                    <a:pt x="1180683" y="670158"/>
                    <a:pt x="1186156" y="823371"/>
                  </a:cubicBezTo>
                  <a:cubicBezTo>
                    <a:pt x="1188345" y="886845"/>
                    <a:pt x="1177400" y="947036"/>
                    <a:pt x="1153324" y="1012698"/>
                  </a:cubicBezTo>
                  <a:cubicBezTo>
                    <a:pt x="1185062" y="991906"/>
                    <a:pt x="1206949" y="972206"/>
                    <a:pt x="1222271" y="945942"/>
                  </a:cubicBezTo>
                  <a:cubicBezTo>
                    <a:pt x="1226648" y="938280"/>
                    <a:pt x="1225554" y="924054"/>
                    <a:pt x="1239780" y="926242"/>
                  </a:cubicBezTo>
                  <a:cubicBezTo>
                    <a:pt x="1250724" y="928431"/>
                    <a:pt x="1254007" y="939376"/>
                    <a:pt x="1257291" y="949225"/>
                  </a:cubicBezTo>
                  <a:cubicBezTo>
                    <a:pt x="1287933" y="1031302"/>
                    <a:pt x="1287933" y="1114475"/>
                    <a:pt x="1261669" y="1197648"/>
                  </a:cubicBezTo>
                  <a:cubicBezTo>
                    <a:pt x="1233214" y="1286294"/>
                    <a:pt x="1180683" y="1365088"/>
                    <a:pt x="1146758" y="1451544"/>
                  </a:cubicBezTo>
                  <a:cubicBezTo>
                    <a:pt x="1144570" y="1458110"/>
                    <a:pt x="1141287" y="1464677"/>
                    <a:pt x="1136908" y="1474526"/>
                  </a:cubicBezTo>
                  <a:cubicBezTo>
                    <a:pt x="1179590" y="1481092"/>
                    <a:pt x="1214609" y="1463583"/>
                    <a:pt x="1251818" y="1455921"/>
                  </a:cubicBezTo>
                  <a:cubicBezTo>
                    <a:pt x="1342651" y="1437317"/>
                    <a:pt x="1388616" y="1470149"/>
                    <a:pt x="1389711" y="1563171"/>
                  </a:cubicBezTo>
                  <a:cubicBezTo>
                    <a:pt x="1389711" y="1578492"/>
                    <a:pt x="1392994" y="1586154"/>
                    <a:pt x="1406126" y="1593814"/>
                  </a:cubicBezTo>
                  <a:cubicBezTo>
                    <a:pt x="1502432" y="1654004"/>
                    <a:pt x="1499148" y="1792990"/>
                    <a:pt x="1397371" y="1850993"/>
                  </a:cubicBezTo>
                  <a:cubicBezTo>
                    <a:pt x="1384239" y="1859748"/>
                    <a:pt x="1367823" y="1869597"/>
                    <a:pt x="1353596" y="1869597"/>
                  </a:cubicBezTo>
                  <a:cubicBezTo>
                    <a:pt x="1296689" y="1869597"/>
                    <a:pt x="1260574" y="1908995"/>
                    <a:pt x="1221175" y="1940732"/>
                  </a:cubicBezTo>
                  <a:cubicBezTo>
                    <a:pt x="1142381" y="2004205"/>
                    <a:pt x="1041697" y="1997639"/>
                    <a:pt x="974941" y="1919938"/>
                  </a:cubicBezTo>
                  <a:cubicBezTo>
                    <a:pt x="922410" y="1859748"/>
                    <a:pt x="872069" y="1798462"/>
                    <a:pt x="812973" y="1727328"/>
                  </a:cubicBezTo>
                  <a:cubicBezTo>
                    <a:pt x="815162" y="1768913"/>
                    <a:pt x="815162" y="1797369"/>
                    <a:pt x="818445" y="1824727"/>
                  </a:cubicBezTo>
                  <a:cubicBezTo>
                    <a:pt x="821728" y="1857559"/>
                    <a:pt x="817350" y="1888202"/>
                    <a:pt x="810784" y="1919938"/>
                  </a:cubicBezTo>
                  <a:cubicBezTo>
                    <a:pt x="794368" y="1996545"/>
                    <a:pt x="723234" y="2016243"/>
                    <a:pt x="630211" y="2007488"/>
                  </a:cubicBezTo>
                  <a:cubicBezTo>
                    <a:pt x="606134" y="2005300"/>
                    <a:pt x="582058" y="1994356"/>
                    <a:pt x="557983" y="1992167"/>
                  </a:cubicBezTo>
                  <a:cubicBezTo>
                    <a:pt x="485752" y="1985601"/>
                    <a:pt x="443073" y="1888202"/>
                    <a:pt x="486848" y="1826916"/>
                  </a:cubicBezTo>
                  <a:cubicBezTo>
                    <a:pt x="525151" y="1773292"/>
                    <a:pt x="560170" y="1718572"/>
                    <a:pt x="596285" y="1663853"/>
                  </a:cubicBezTo>
                  <a:cubicBezTo>
                    <a:pt x="603945" y="1651816"/>
                    <a:pt x="615984" y="1643061"/>
                    <a:pt x="617077" y="1623361"/>
                  </a:cubicBezTo>
                  <a:cubicBezTo>
                    <a:pt x="593002" y="1634306"/>
                    <a:pt x="577681" y="1650721"/>
                    <a:pt x="562359" y="1667136"/>
                  </a:cubicBezTo>
                  <a:cubicBezTo>
                    <a:pt x="478093" y="1760158"/>
                    <a:pt x="373032" y="1825822"/>
                    <a:pt x="270159" y="1894768"/>
                  </a:cubicBezTo>
                  <a:cubicBezTo>
                    <a:pt x="237328" y="1916655"/>
                    <a:pt x="204496" y="1921032"/>
                    <a:pt x="167289" y="1904617"/>
                  </a:cubicBezTo>
                  <a:cubicBezTo>
                    <a:pt x="149778" y="1895861"/>
                    <a:pt x="128985" y="1891485"/>
                    <a:pt x="109286" y="1887108"/>
                  </a:cubicBezTo>
                  <a:cubicBezTo>
                    <a:pt x="42528" y="1870691"/>
                    <a:pt x="11886" y="1823633"/>
                    <a:pt x="27207" y="1756875"/>
                  </a:cubicBezTo>
                  <a:cubicBezTo>
                    <a:pt x="35962" y="1718572"/>
                    <a:pt x="28302" y="1686836"/>
                    <a:pt x="14075" y="1649627"/>
                  </a:cubicBezTo>
                  <a:cubicBezTo>
                    <a:pt x="-18756" y="1559888"/>
                    <a:pt x="-152" y="1452638"/>
                    <a:pt x="134457" y="1451544"/>
                  </a:cubicBezTo>
                  <a:cubicBezTo>
                    <a:pt x="192460" y="1451544"/>
                    <a:pt x="249367" y="1464677"/>
                    <a:pt x="311746" y="1466866"/>
                  </a:cubicBezTo>
                  <a:cubicBezTo>
                    <a:pt x="289859" y="1449355"/>
                    <a:pt x="266876" y="1431845"/>
                    <a:pt x="243894" y="1414336"/>
                  </a:cubicBezTo>
                  <a:cubicBezTo>
                    <a:pt x="238422" y="1409957"/>
                    <a:pt x="230762" y="1405580"/>
                    <a:pt x="234045" y="1396825"/>
                  </a:cubicBezTo>
                  <a:cubicBezTo>
                    <a:pt x="237328" y="1385882"/>
                    <a:pt x="248271" y="1386976"/>
                    <a:pt x="255933" y="1390259"/>
                  </a:cubicBezTo>
                  <a:cubicBezTo>
                    <a:pt x="275631" y="1397920"/>
                    <a:pt x="295331" y="1406674"/>
                    <a:pt x="323785" y="1418712"/>
                  </a:cubicBezTo>
                  <a:cubicBezTo>
                    <a:pt x="286576" y="1366182"/>
                    <a:pt x="257028" y="1319124"/>
                    <a:pt x="237328" y="1266594"/>
                  </a:cubicBezTo>
                  <a:cubicBezTo>
                    <a:pt x="218724" y="1212970"/>
                    <a:pt x="213252" y="1159346"/>
                    <a:pt x="220913" y="1103533"/>
                  </a:cubicBezTo>
                  <a:cubicBezTo>
                    <a:pt x="231856" y="1032398"/>
                    <a:pt x="236235" y="961263"/>
                    <a:pt x="222007" y="890128"/>
                  </a:cubicBezTo>
                  <a:cubicBezTo>
                    <a:pt x="218724" y="876995"/>
                    <a:pt x="214347" y="861675"/>
                    <a:pt x="232952" y="849637"/>
                  </a:cubicBezTo>
                  <a:cubicBezTo>
                    <a:pt x="257028" y="882467"/>
                    <a:pt x="277820" y="916393"/>
                    <a:pt x="310652" y="941563"/>
                  </a:cubicBezTo>
                  <a:cubicBezTo>
                    <a:pt x="321595" y="949225"/>
                    <a:pt x="333634" y="965640"/>
                    <a:pt x="347861" y="953602"/>
                  </a:cubicBezTo>
                  <a:cubicBezTo>
                    <a:pt x="362087" y="941563"/>
                    <a:pt x="344578" y="929527"/>
                    <a:pt x="339106" y="919676"/>
                  </a:cubicBezTo>
                  <a:cubicBezTo>
                    <a:pt x="288765" y="827749"/>
                    <a:pt x="286576" y="738010"/>
                    <a:pt x="346766" y="648271"/>
                  </a:cubicBezTo>
                  <a:cubicBezTo>
                    <a:pt x="389447" y="584798"/>
                    <a:pt x="440884" y="525700"/>
                    <a:pt x="456203" y="446905"/>
                  </a:cubicBezTo>
                  <a:cubicBezTo>
                    <a:pt x="457299" y="439244"/>
                    <a:pt x="461676" y="428301"/>
                    <a:pt x="472620" y="430490"/>
                  </a:cubicBezTo>
                  <a:cubicBezTo>
                    <a:pt x="486848" y="433773"/>
                    <a:pt x="485752" y="447999"/>
                    <a:pt x="487942" y="458943"/>
                  </a:cubicBezTo>
                  <a:cubicBezTo>
                    <a:pt x="505451" y="554153"/>
                    <a:pt x="566736" y="622005"/>
                    <a:pt x="632400" y="695329"/>
                  </a:cubicBezTo>
                  <a:cubicBezTo>
                    <a:pt x="663042" y="583702"/>
                    <a:pt x="688212" y="481925"/>
                    <a:pt x="621456" y="379054"/>
                  </a:cubicBezTo>
                  <a:cubicBezTo>
                    <a:pt x="575492" y="307919"/>
                    <a:pt x="598473" y="137196"/>
                    <a:pt x="658665" y="73723"/>
                  </a:cubicBezTo>
                  <a:cubicBezTo>
                    <a:pt x="680552" y="50740"/>
                    <a:pt x="704629" y="29948"/>
                    <a:pt x="728706" y="8059"/>
                  </a:cubicBezTo>
                  <a:cubicBezTo>
                    <a:pt x="735272" y="2587"/>
                    <a:pt x="742385" y="-696"/>
                    <a:pt x="747310" y="125"/>
                  </a:cubicBezTo>
                  <a:close/>
                </a:path>
              </a:pathLst>
            </a:custGeom>
            <a:solidFill>
              <a:srgbClr val="A771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1959" y="1388192"/>
              <a:ext cx="1063290" cy="1606414"/>
            </a:xfrm>
            <a:custGeom>
              <a:avLst/>
              <a:gdLst/>
              <a:ahLst/>
              <a:cxnLst/>
              <a:rect l="l" t="t" r="r" b="b"/>
              <a:pathLst>
                <a:path w="1063290" h="1606414" extrusionOk="0">
                  <a:moveTo>
                    <a:pt x="529749" y="125"/>
                  </a:moveTo>
                  <a:cubicBezTo>
                    <a:pt x="534673" y="946"/>
                    <a:pt x="537409" y="5870"/>
                    <a:pt x="535220" y="16814"/>
                  </a:cubicBezTo>
                  <a:cubicBezTo>
                    <a:pt x="507862" y="148140"/>
                    <a:pt x="597876" y="234798"/>
                    <a:pt x="646028" y="343142"/>
                  </a:cubicBezTo>
                  <a:cubicBezTo>
                    <a:pt x="751969" y="529954"/>
                    <a:pt x="708315" y="663592"/>
                    <a:pt x="733303" y="683291"/>
                  </a:cubicBezTo>
                  <a:cubicBezTo>
                    <a:pt x="778173" y="612156"/>
                    <a:pt x="795682" y="547587"/>
                    <a:pt x="784739" y="475359"/>
                  </a:cubicBezTo>
                  <a:cubicBezTo>
                    <a:pt x="782550" y="461131"/>
                    <a:pt x="779267" y="446905"/>
                    <a:pt x="777078" y="432678"/>
                  </a:cubicBezTo>
                  <a:cubicBezTo>
                    <a:pt x="775984" y="422828"/>
                    <a:pt x="773795" y="409696"/>
                    <a:pt x="783646" y="405318"/>
                  </a:cubicBezTo>
                  <a:cubicBezTo>
                    <a:pt x="798965" y="398753"/>
                    <a:pt x="803344" y="414073"/>
                    <a:pt x="808816" y="422828"/>
                  </a:cubicBezTo>
                  <a:cubicBezTo>
                    <a:pt x="877762" y="549776"/>
                    <a:pt x="963122" y="670158"/>
                    <a:pt x="968594" y="823371"/>
                  </a:cubicBezTo>
                  <a:cubicBezTo>
                    <a:pt x="970784" y="886845"/>
                    <a:pt x="959839" y="947036"/>
                    <a:pt x="935763" y="1012698"/>
                  </a:cubicBezTo>
                  <a:cubicBezTo>
                    <a:pt x="967501" y="991906"/>
                    <a:pt x="989388" y="972206"/>
                    <a:pt x="1004710" y="945942"/>
                  </a:cubicBezTo>
                  <a:cubicBezTo>
                    <a:pt x="1009086" y="938280"/>
                    <a:pt x="1007993" y="924054"/>
                    <a:pt x="1022219" y="926242"/>
                  </a:cubicBezTo>
                  <a:cubicBezTo>
                    <a:pt x="1033163" y="928431"/>
                    <a:pt x="1036446" y="939376"/>
                    <a:pt x="1039729" y="949225"/>
                  </a:cubicBezTo>
                  <a:cubicBezTo>
                    <a:pt x="1070372" y="1031302"/>
                    <a:pt x="1070372" y="1114475"/>
                    <a:pt x="1044108" y="1197648"/>
                  </a:cubicBezTo>
                  <a:cubicBezTo>
                    <a:pt x="1015653" y="1286294"/>
                    <a:pt x="963122" y="1365088"/>
                    <a:pt x="929197" y="1451544"/>
                  </a:cubicBezTo>
                  <a:lnTo>
                    <a:pt x="920383" y="1472109"/>
                  </a:lnTo>
                  <a:lnTo>
                    <a:pt x="804766" y="1540658"/>
                  </a:lnTo>
                  <a:cubicBezTo>
                    <a:pt x="713121" y="1583000"/>
                    <a:pt x="612363" y="1606414"/>
                    <a:pt x="506598" y="1606414"/>
                  </a:cubicBezTo>
                  <a:cubicBezTo>
                    <a:pt x="400834" y="1606414"/>
                    <a:pt x="300075" y="1583000"/>
                    <a:pt x="208430" y="1540658"/>
                  </a:cubicBezTo>
                  <a:lnTo>
                    <a:pt x="143627" y="1502237"/>
                  </a:lnTo>
                  <a:lnTo>
                    <a:pt x="153282" y="1498602"/>
                  </a:lnTo>
                  <a:lnTo>
                    <a:pt x="134389" y="1496760"/>
                  </a:lnTo>
                  <a:lnTo>
                    <a:pt x="82046" y="1465725"/>
                  </a:lnTo>
                  <a:lnTo>
                    <a:pt x="94185" y="1466866"/>
                  </a:lnTo>
                  <a:cubicBezTo>
                    <a:pt x="72298" y="1449355"/>
                    <a:pt x="49315" y="1431845"/>
                    <a:pt x="26333" y="1414336"/>
                  </a:cubicBezTo>
                  <a:cubicBezTo>
                    <a:pt x="20861" y="1409957"/>
                    <a:pt x="13201" y="1405580"/>
                    <a:pt x="16484" y="1396825"/>
                  </a:cubicBezTo>
                  <a:cubicBezTo>
                    <a:pt x="19767" y="1385882"/>
                    <a:pt x="30710" y="1386976"/>
                    <a:pt x="38372" y="1390259"/>
                  </a:cubicBezTo>
                  <a:cubicBezTo>
                    <a:pt x="58070" y="1397920"/>
                    <a:pt x="77770" y="1406674"/>
                    <a:pt x="106224" y="1418712"/>
                  </a:cubicBezTo>
                  <a:cubicBezTo>
                    <a:pt x="69015" y="1366182"/>
                    <a:pt x="39467" y="1319124"/>
                    <a:pt x="19767" y="1266594"/>
                  </a:cubicBezTo>
                  <a:cubicBezTo>
                    <a:pt x="1163" y="1212970"/>
                    <a:pt x="-4309" y="1159346"/>
                    <a:pt x="3352" y="1103533"/>
                  </a:cubicBezTo>
                  <a:cubicBezTo>
                    <a:pt x="14295" y="1032398"/>
                    <a:pt x="18674" y="961263"/>
                    <a:pt x="4446" y="890128"/>
                  </a:cubicBezTo>
                  <a:cubicBezTo>
                    <a:pt x="1163" y="876995"/>
                    <a:pt x="-3214" y="861675"/>
                    <a:pt x="15391" y="849637"/>
                  </a:cubicBezTo>
                  <a:cubicBezTo>
                    <a:pt x="39467" y="882467"/>
                    <a:pt x="60259" y="916393"/>
                    <a:pt x="93091" y="941563"/>
                  </a:cubicBezTo>
                  <a:cubicBezTo>
                    <a:pt x="104034" y="949225"/>
                    <a:pt x="116073" y="965640"/>
                    <a:pt x="130300" y="953602"/>
                  </a:cubicBezTo>
                  <a:cubicBezTo>
                    <a:pt x="144526" y="941563"/>
                    <a:pt x="127017" y="929527"/>
                    <a:pt x="121545" y="919676"/>
                  </a:cubicBezTo>
                  <a:cubicBezTo>
                    <a:pt x="71204" y="827749"/>
                    <a:pt x="69015" y="738010"/>
                    <a:pt x="129205" y="648271"/>
                  </a:cubicBezTo>
                  <a:cubicBezTo>
                    <a:pt x="171886" y="584798"/>
                    <a:pt x="223323" y="525700"/>
                    <a:pt x="238642" y="446905"/>
                  </a:cubicBezTo>
                  <a:cubicBezTo>
                    <a:pt x="239738" y="439244"/>
                    <a:pt x="244115" y="428301"/>
                    <a:pt x="255059" y="430490"/>
                  </a:cubicBezTo>
                  <a:cubicBezTo>
                    <a:pt x="269287" y="433773"/>
                    <a:pt x="268191" y="447999"/>
                    <a:pt x="270381" y="458943"/>
                  </a:cubicBezTo>
                  <a:cubicBezTo>
                    <a:pt x="287890" y="554153"/>
                    <a:pt x="349175" y="622005"/>
                    <a:pt x="414839" y="695329"/>
                  </a:cubicBezTo>
                  <a:cubicBezTo>
                    <a:pt x="445481" y="583702"/>
                    <a:pt x="470651" y="481925"/>
                    <a:pt x="403895" y="379054"/>
                  </a:cubicBezTo>
                  <a:cubicBezTo>
                    <a:pt x="357931" y="307919"/>
                    <a:pt x="380912" y="137196"/>
                    <a:pt x="441104" y="73723"/>
                  </a:cubicBezTo>
                  <a:cubicBezTo>
                    <a:pt x="462991" y="50740"/>
                    <a:pt x="487068" y="29948"/>
                    <a:pt x="511145" y="8059"/>
                  </a:cubicBezTo>
                  <a:cubicBezTo>
                    <a:pt x="517711" y="2587"/>
                    <a:pt x="524824" y="-696"/>
                    <a:pt x="529749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455051" y="3003891"/>
              <a:ext cx="404921" cy="262651"/>
            </a:xfrm>
            <a:custGeom>
              <a:avLst/>
              <a:gdLst/>
              <a:ahLst/>
              <a:cxnLst/>
              <a:rect l="l" t="t" r="r" b="b"/>
              <a:pathLst>
                <a:path w="248770" h="161364" extrusionOk="0">
                  <a:moveTo>
                    <a:pt x="136849" y="100853"/>
                  </a:moveTo>
                  <a:cubicBezTo>
                    <a:pt x="130125" y="90768"/>
                    <a:pt x="143572" y="87406"/>
                    <a:pt x="148951" y="82027"/>
                  </a:cubicBezTo>
                  <a:cubicBezTo>
                    <a:pt x="176517" y="51771"/>
                    <a:pt x="230978" y="51099"/>
                    <a:pt x="241063" y="0"/>
                  </a:cubicBezTo>
                  <a:cubicBezTo>
                    <a:pt x="191982" y="16137"/>
                    <a:pt x="142899" y="30256"/>
                    <a:pt x="93146" y="38997"/>
                  </a:cubicBezTo>
                  <a:cubicBezTo>
                    <a:pt x="120040" y="85389"/>
                    <a:pt x="119367" y="125058"/>
                    <a:pt x="89784" y="155986"/>
                  </a:cubicBezTo>
                  <a:cubicBezTo>
                    <a:pt x="85749" y="142539"/>
                    <a:pt x="89784" y="131109"/>
                    <a:pt x="91801" y="119679"/>
                  </a:cubicBezTo>
                  <a:cubicBezTo>
                    <a:pt x="95163" y="95474"/>
                    <a:pt x="95163" y="71270"/>
                    <a:pt x="76337" y="51771"/>
                  </a:cubicBezTo>
                  <a:cubicBezTo>
                    <a:pt x="52804" y="27567"/>
                    <a:pt x="36668" y="28239"/>
                    <a:pt x="12463" y="53788"/>
                  </a:cubicBezTo>
                  <a:cubicBezTo>
                    <a:pt x="10446" y="55806"/>
                    <a:pt x="8429" y="57150"/>
                    <a:pt x="5740" y="58495"/>
                  </a:cubicBezTo>
                  <a:cubicBezTo>
                    <a:pt x="7757" y="59167"/>
                    <a:pt x="9774" y="59840"/>
                    <a:pt x="12463" y="61184"/>
                  </a:cubicBezTo>
                  <a:cubicBezTo>
                    <a:pt x="3050" y="79338"/>
                    <a:pt x="-8380" y="97491"/>
                    <a:pt x="9101" y="117662"/>
                  </a:cubicBezTo>
                  <a:cubicBezTo>
                    <a:pt x="13808" y="123041"/>
                    <a:pt x="16497" y="133798"/>
                    <a:pt x="27255" y="129764"/>
                  </a:cubicBezTo>
                  <a:cubicBezTo>
                    <a:pt x="35323" y="127075"/>
                    <a:pt x="34651" y="118334"/>
                    <a:pt x="34651" y="110938"/>
                  </a:cubicBezTo>
                  <a:cubicBezTo>
                    <a:pt x="34651" y="103543"/>
                    <a:pt x="36668" y="95474"/>
                    <a:pt x="31289" y="88751"/>
                  </a:cubicBezTo>
                  <a:cubicBezTo>
                    <a:pt x="19187" y="91440"/>
                    <a:pt x="23221" y="104887"/>
                    <a:pt x="13135" y="108921"/>
                  </a:cubicBezTo>
                  <a:cubicBezTo>
                    <a:pt x="3723" y="98836"/>
                    <a:pt x="8429" y="89423"/>
                    <a:pt x="15152" y="80682"/>
                  </a:cubicBezTo>
                  <a:cubicBezTo>
                    <a:pt x="20532" y="73959"/>
                    <a:pt x="27927" y="70597"/>
                    <a:pt x="36668" y="73287"/>
                  </a:cubicBezTo>
                  <a:cubicBezTo>
                    <a:pt x="46753" y="76648"/>
                    <a:pt x="49443" y="85389"/>
                    <a:pt x="50115" y="94802"/>
                  </a:cubicBezTo>
                  <a:cubicBezTo>
                    <a:pt x="51460" y="106904"/>
                    <a:pt x="51460" y="119007"/>
                    <a:pt x="52132" y="134471"/>
                  </a:cubicBezTo>
                  <a:cubicBezTo>
                    <a:pt x="68268" y="118334"/>
                    <a:pt x="64235" y="103543"/>
                    <a:pt x="58183" y="88751"/>
                  </a:cubicBezTo>
                  <a:cubicBezTo>
                    <a:pt x="52804" y="75304"/>
                    <a:pt x="45408" y="62529"/>
                    <a:pt x="36668" y="45048"/>
                  </a:cubicBezTo>
                  <a:cubicBezTo>
                    <a:pt x="68268" y="65218"/>
                    <a:pt x="85749" y="96819"/>
                    <a:pt x="80371" y="121024"/>
                  </a:cubicBezTo>
                  <a:cubicBezTo>
                    <a:pt x="76337" y="139177"/>
                    <a:pt x="66251" y="151952"/>
                    <a:pt x="46081" y="151952"/>
                  </a:cubicBezTo>
                  <a:cubicBezTo>
                    <a:pt x="62217" y="171450"/>
                    <a:pt x="80371" y="171450"/>
                    <a:pt x="99869" y="158003"/>
                  </a:cubicBezTo>
                  <a:cubicBezTo>
                    <a:pt x="144244" y="127075"/>
                    <a:pt x="189964" y="96819"/>
                    <a:pt x="230978" y="61184"/>
                  </a:cubicBezTo>
                  <a:cubicBezTo>
                    <a:pt x="237701" y="55133"/>
                    <a:pt x="245770" y="50426"/>
                    <a:pt x="249804" y="36307"/>
                  </a:cubicBezTo>
                  <a:cubicBezTo>
                    <a:pt x="216186" y="57823"/>
                    <a:pt x="186602" y="76648"/>
                    <a:pt x="157691" y="95474"/>
                  </a:cubicBezTo>
                  <a:cubicBezTo>
                    <a:pt x="150968" y="99509"/>
                    <a:pt x="142227" y="108921"/>
                    <a:pt x="136849" y="100853"/>
                  </a:cubicBezTo>
                  <a:close/>
                  <a:moveTo>
                    <a:pt x="127435" y="59167"/>
                  </a:moveTo>
                  <a:cubicBezTo>
                    <a:pt x="132814" y="41686"/>
                    <a:pt x="152313" y="43031"/>
                    <a:pt x="163743" y="34290"/>
                  </a:cubicBezTo>
                  <a:cubicBezTo>
                    <a:pt x="170466" y="36307"/>
                    <a:pt x="181224" y="37652"/>
                    <a:pt x="177862" y="43031"/>
                  </a:cubicBezTo>
                  <a:cubicBezTo>
                    <a:pt x="169794" y="57823"/>
                    <a:pt x="152313" y="59840"/>
                    <a:pt x="137521" y="63874"/>
                  </a:cubicBezTo>
                  <a:cubicBezTo>
                    <a:pt x="132814" y="65218"/>
                    <a:pt x="126091" y="63874"/>
                    <a:pt x="127435" y="591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09743" y="2975438"/>
              <a:ext cx="404921" cy="262651"/>
            </a:xfrm>
            <a:custGeom>
              <a:avLst/>
              <a:gdLst/>
              <a:ahLst/>
              <a:cxnLst/>
              <a:rect l="l" t="t" r="r" b="b"/>
              <a:pathLst>
                <a:path w="248770" h="161364" extrusionOk="0">
                  <a:moveTo>
                    <a:pt x="11387" y="95474"/>
                  </a:moveTo>
                  <a:cubicBezTo>
                    <a:pt x="13404" y="86061"/>
                    <a:pt x="17438" y="77993"/>
                    <a:pt x="24834" y="75304"/>
                  </a:cubicBezTo>
                  <a:cubicBezTo>
                    <a:pt x="23489" y="74631"/>
                    <a:pt x="22144" y="73959"/>
                    <a:pt x="21472" y="72614"/>
                  </a:cubicBezTo>
                  <a:cubicBezTo>
                    <a:pt x="15421" y="65891"/>
                    <a:pt x="24161" y="60512"/>
                    <a:pt x="27523" y="55133"/>
                  </a:cubicBezTo>
                  <a:cubicBezTo>
                    <a:pt x="32230" y="48409"/>
                    <a:pt x="38953" y="44375"/>
                    <a:pt x="45677" y="39669"/>
                  </a:cubicBezTo>
                  <a:cubicBezTo>
                    <a:pt x="45677" y="38996"/>
                    <a:pt x="46349" y="38996"/>
                    <a:pt x="46349" y="38324"/>
                  </a:cubicBezTo>
                  <a:lnTo>
                    <a:pt x="46349" y="38324"/>
                  </a:lnTo>
                  <a:cubicBezTo>
                    <a:pt x="46349" y="38324"/>
                    <a:pt x="47022" y="38324"/>
                    <a:pt x="47022" y="38324"/>
                  </a:cubicBezTo>
                  <a:cubicBezTo>
                    <a:pt x="57107" y="35635"/>
                    <a:pt x="66520" y="30928"/>
                    <a:pt x="77278" y="30256"/>
                  </a:cubicBezTo>
                  <a:cubicBezTo>
                    <a:pt x="94086" y="28911"/>
                    <a:pt x="109550" y="31601"/>
                    <a:pt x="116274" y="51099"/>
                  </a:cubicBezTo>
                  <a:cubicBezTo>
                    <a:pt x="141823" y="29584"/>
                    <a:pt x="176113" y="30928"/>
                    <a:pt x="205025" y="19498"/>
                  </a:cubicBezTo>
                  <a:cubicBezTo>
                    <a:pt x="220489" y="13447"/>
                    <a:pt x="238642" y="13447"/>
                    <a:pt x="251417" y="0"/>
                  </a:cubicBezTo>
                  <a:cubicBezTo>
                    <a:pt x="198301" y="12102"/>
                    <a:pt x="144513" y="16137"/>
                    <a:pt x="91397" y="23532"/>
                  </a:cubicBezTo>
                  <a:cubicBezTo>
                    <a:pt x="75933" y="25549"/>
                    <a:pt x="59124" y="25549"/>
                    <a:pt x="46349" y="37652"/>
                  </a:cubicBezTo>
                  <a:cubicBezTo>
                    <a:pt x="28196" y="38996"/>
                    <a:pt x="20128" y="54460"/>
                    <a:pt x="11387" y="66563"/>
                  </a:cubicBezTo>
                  <a:cubicBezTo>
                    <a:pt x="-11473" y="96146"/>
                    <a:pt x="1974" y="148590"/>
                    <a:pt x="34919" y="164054"/>
                  </a:cubicBezTo>
                  <a:cubicBezTo>
                    <a:pt x="16766" y="144556"/>
                    <a:pt x="4663" y="123041"/>
                    <a:pt x="11387" y="9547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893389" y="3233711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16" y="0"/>
                  </a:moveTo>
                  <a:cubicBezTo>
                    <a:pt x="14737" y="7379"/>
                    <a:pt x="7368" y="22116"/>
                    <a:pt x="0" y="29496"/>
                  </a:cubicBezTo>
                  <a:cubicBezTo>
                    <a:pt x="7368" y="14748"/>
                    <a:pt x="14737" y="7379"/>
                    <a:pt x="22116" y="0"/>
                  </a:cubicBez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427017" y="3006080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95" y="14748"/>
                  </a:moveTo>
                  <a:cubicBezTo>
                    <a:pt x="-4485" y="22116"/>
                    <a:pt x="2895" y="36864"/>
                    <a:pt x="17643" y="44232"/>
                  </a:cubicBezTo>
                  <a:cubicBezTo>
                    <a:pt x="17643" y="29496"/>
                    <a:pt x="17643" y="14748"/>
                    <a:pt x="17643" y="0"/>
                  </a:cubicBezTo>
                  <a:cubicBezTo>
                    <a:pt x="17643" y="0"/>
                    <a:pt x="10263" y="0"/>
                    <a:pt x="2895" y="1474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771080" y="3127829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526"/>
                  </a:moveTo>
                  <a:cubicBezTo>
                    <a:pt x="0" y="5526"/>
                    <a:pt x="0" y="-1842"/>
                    <a:pt x="0" y="5526"/>
                  </a:cubicBezTo>
                  <a:cubicBezTo>
                    <a:pt x="0" y="-1842"/>
                    <a:pt x="0" y="-1842"/>
                    <a:pt x="0" y="5526"/>
                  </a:cubicBezTo>
                  <a:lnTo>
                    <a:pt x="0" y="55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744816" y="3032344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6723" h="120000" extrusionOk="0">
                  <a:moveTo>
                    <a:pt x="10085" y="0"/>
                  </a:moveTo>
                  <a:lnTo>
                    <a:pt x="10085" y="0"/>
                  </a:lnTo>
                  <a:cubicBezTo>
                    <a:pt x="6724" y="0"/>
                    <a:pt x="3362" y="0"/>
                    <a:pt x="0" y="0"/>
                  </a:cubicBezTo>
                  <a:cubicBezTo>
                    <a:pt x="3362" y="36864"/>
                    <a:pt x="6724" y="36864"/>
                    <a:pt x="1008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122113" y="3107856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6723" h="6723" extrusionOk="0">
                  <a:moveTo>
                    <a:pt x="0" y="0"/>
                  </a:moveTo>
                  <a:cubicBezTo>
                    <a:pt x="2690" y="2690"/>
                    <a:pt x="5379" y="4707"/>
                    <a:pt x="7396" y="7396"/>
                  </a:cubicBezTo>
                  <a:cubicBezTo>
                    <a:pt x="6724" y="4034"/>
                    <a:pt x="4707" y="1345"/>
                    <a:pt x="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70259" y="3128163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26" y="3279"/>
                  </a:moveTo>
                  <a:cubicBezTo>
                    <a:pt x="5526" y="3279"/>
                    <a:pt x="-1842" y="-4090"/>
                    <a:pt x="5526" y="3279"/>
                  </a:cubicBezTo>
                  <a:cubicBezTo>
                    <a:pt x="-1842" y="3279"/>
                    <a:pt x="-1842" y="3279"/>
                    <a:pt x="5526" y="3279"/>
                  </a:cubicBezTo>
                  <a:cubicBezTo>
                    <a:pt x="5526" y="3279"/>
                    <a:pt x="5526" y="3279"/>
                    <a:pt x="5526" y="3279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56581" y="3234803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6723" h="120000" extrusionOk="0">
                  <a:moveTo>
                    <a:pt x="0" y="0"/>
                  </a:moveTo>
                  <a:cubicBezTo>
                    <a:pt x="1345" y="14748"/>
                    <a:pt x="2690" y="36864"/>
                    <a:pt x="3362" y="51612"/>
                  </a:cubicBezTo>
                  <a:lnTo>
                    <a:pt x="5379" y="51612"/>
                  </a:lnTo>
                  <a:lnTo>
                    <a:pt x="7396" y="51612"/>
                  </a:lnTo>
                  <a:cubicBezTo>
                    <a:pt x="6051" y="29485"/>
                    <a:pt x="4034" y="14748"/>
                    <a:pt x="2017" y="0"/>
                  </a:cubicBezTo>
                  <a:cubicBezTo>
                    <a:pt x="1345" y="7368"/>
                    <a:pt x="672" y="0"/>
                    <a:pt x="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52553" y="1813722"/>
              <a:ext cx="87550" cy="262651"/>
            </a:xfrm>
            <a:custGeom>
              <a:avLst/>
              <a:gdLst/>
              <a:ahLst/>
              <a:cxnLst/>
              <a:rect l="l" t="t" r="r" b="b"/>
              <a:pathLst>
                <a:path w="53788" h="161364" extrusionOk="0">
                  <a:moveTo>
                    <a:pt x="31388" y="163739"/>
                  </a:moveTo>
                  <a:cubicBezTo>
                    <a:pt x="22647" y="142896"/>
                    <a:pt x="15252" y="124070"/>
                    <a:pt x="7856" y="105244"/>
                  </a:cubicBezTo>
                  <a:cubicBezTo>
                    <a:pt x="-4919" y="73644"/>
                    <a:pt x="-1557" y="42043"/>
                    <a:pt x="13907" y="12460"/>
                  </a:cubicBezTo>
                  <a:cubicBezTo>
                    <a:pt x="21975" y="-3004"/>
                    <a:pt x="30043" y="-5022"/>
                    <a:pt x="40129" y="11787"/>
                  </a:cubicBezTo>
                  <a:cubicBezTo>
                    <a:pt x="68367" y="58852"/>
                    <a:pt x="66350" y="116002"/>
                    <a:pt x="31388" y="1637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704767" y="1499122"/>
              <a:ext cx="98495" cy="229820"/>
            </a:xfrm>
            <a:custGeom>
              <a:avLst/>
              <a:gdLst/>
              <a:ahLst/>
              <a:cxnLst/>
              <a:rect l="l" t="t" r="r" b="b"/>
              <a:pathLst>
                <a:path w="60511" h="141194" extrusionOk="0">
                  <a:moveTo>
                    <a:pt x="35874" y="0"/>
                  </a:moveTo>
                  <a:cubicBezTo>
                    <a:pt x="49321" y="45720"/>
                    <a:pt x="81594" y="87406"/>
                    <a:pt x="42597" y="135143"/>
                  </a:cubicBezTo>
                  <a:cubicBezTo>
                    <a:pt x="31840" y="148590"/>
                    <a:pt x="25789" y="151952"/>
                    <a:pt x="16375" y="135143"/>
                  </a:cubicBezTo>
                  <a:cubicBezTo>
                    <a:pt x="-10519" y="89423"/>
                    <a:pt x="-4467" y="38997"/>
                    <a:pt x="358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434584" y="2246583"/>
              <a:ext cx="87550" cy="218876"/>
            </a:xfrm>
            <a:custGeom>
              <a:avLst/>
              <a:gdLst/>
              <a:ahLst/>
              <a:cxnLst/>
              <a:rect l="l" t="t" r="r" b="b"/>
              <a:pathLst>
                <a:path w="53788" h="134470" extrusionOk="0">
                  <a:moveTo>
                    <a:pt x="53948" y="109593"/>
                  </a:moveTo>
                  <a:cubicBezTo>
                    <a:pt x="52604" y="119006"/>
                    <a:pt x="60000" y="132453"/>
                    <a:pt x="47897" y="135815"/>
                  </a:cubicBezTo>
                  <a:cubicBezTo>
                    <a:pt x="37140" y="138505"/>
                    <a:pt x="33106" y="125057"/>
                    <a:pt x="28399" y="116989"/>
                  </a:cubicBezTo>
                  <a:cubicBezTo>
                    <a:pt x="9573" y="85388"/>
                    <a:pt x="-13287" y="55133"/>
                    <a:pt x="9573" y="15464"/>
                  </a:cubicBezTo>
                  <a:cubicBezTo>
                    <a:pt x="12935" y="9413"/>
                    <a:pt x="14952" y="672"/>
                    <a:pt x="23020" y="0"/>
                  </a:cubicBezTo>
                  <a:cubicBezTo>
                    <a:pt x="31761" y="0"/>
                    <a:pt x="33106" y="9413"/>
                    <a:pt x="35123" y="15464"/>
                  </a:cubicBezTo>
                  <a:cubicBezTo>
                    <a:pt x="45880" y="46392"/>
                    <a:pt x="50587" y="77993"/>
                    <a:pt x="53948" y="1095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833197" y="2268469"/>
              <a:ext cx="590964" cy="667569"/>
            </a:xfrm>
            <a:custGeom>
              <a:avLst/>
              <a:gdLst/>
              <a:ahLst/>
              <a:cxnLst/>
              <a:rect l="l" t="t" r="r" b="b"/>
              <a:pathLst>
                <a:path w="363070" h="410135" extrusionOk="0">
                  <a:moveTo>
                    <a:pt x="0" y="259528"/>
                  </a:moveTo>
                  <a:cubicBezTo>
                    <a:pt x="23532" y="261545"/>
                    <a:pt x="31600" y="282388"/>
                    <a:pt x="53788" y="285750"/>
                  </a:cubicBezTo>
                  <a:cubicBezTo>
                    <a:pt x="34290" y="233979"/>
                    <a:pt x="48409" y="184224"/>
                    <a:pt x="57150" y="132453"/>
                  </a:cubicBezTo>
                  <a:cubicBezTo>
                    <a:pt x="64546" y="147245"/>
                    <a:pt x="71941" y="161365"/>
                    <a:pt x="80010" y="175484"/>
                  </a:cubicBezTo>
                  <a:cubicBezTo>
                    <a:pt x="84044" y="182207"/>
                    <a:pt x="88750" y="190948"/>
                    <a:pt x="98163" y="188931"/>
                  </a:cubicBezTo>
                  <a:cubicBezTo>
                    <a:pt x="106904" y="186914"/>
                    <a:pt x="102870" y="176829"/>
                    <a:pt x="103542" y="170105"/>
                  </a:cubicBezTo>
                  <a:cubicBezTo>
                    <a:pt x="106904" y="103542"/>
                    <a:pt x="143883" y="53788"/>
                    <a:pt x="187586" y="0"/>
                  </a:cubicBezTo>
                  <a:cubicBezTo>
                    <a:pt x="198344" y="70597"/>
                    <a:pt x="225238" y="130436"/>
                    <a:pt x="249443" y="190948"/>
                  </a:cubicBezTo>
                  <a:cubicBezTo>
                    <a:pt x="252805" y="199016"/>
                    <a:pt x="252132" y="212463"/>
                    <a:pt x="262218" y="211791"/>
                  </a:cubicBezTo>
                  <a:cubicBezTo>
                    <a:pt x="273647" y="211119"/>
                    <a:pt x="273647" y="197672"/>
                    <a:pt x="276337" y="188931"/>
                  </a:cubicBezTo>
                  <a:cubicBezTo>
                    <a:pt x="281716" y="170777"/>
                    <a:pt x="286422" y="151952"/>
                    <a:pt x="293146" y="126402"/>
                  </a:cubicBezTo>
                  <a:cubicBezTo>
                    <a:pt x="319368" y="182880"/>
                    <a:pt x="305248" y="233979"/>
                    <a:pt x="305248" y="285077"/>
                  </a:cubicBezTo>
                  <a:cubicBezTo>
                    <a:pt x="325419" y="284405"/>
                    <a:pt x="340210" y="266924"/>
                    <a:pt x="368449" y="267596"/>
                  </a:cubicBezTo>
                  <a:cubicBezTo>
                    <a:pt x="332815" y="302559"/>
                    <a:pt x="327436" y="351641"/>
                    <a:pt x="293146" y="379207"/>
                  </a:cubicBezTo>
                  <a:cubicBezTo>
                    <a:pt x="233979" y="426272"/>
                    <a:pt x="127747" y="430978"/>
                    <a:pt x="70597" y="363743"/>
                  </a:cubicBezTo>
                  <a:cubicBezTo>
                    <a:pt x="43030" y="332142"/>
                    <a:pt x="20171" y="299197"/>
                    <a:pt x="0" y="25952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983459" y="2520465"/>
              <a:ext cx="290440" cy="404088"/>
            </a:xfrm>
            <a:custGeom>
              <a:avLst/>
              <a:gdLst/>
              <a:ahLst/>
              <a:cxnLst/>
              <a:rect l="l" t="t" r="r" b="b"/>
              <a:pathLst>
                <a:path w="154641" h="215152" extrusionOk="0">
                  <a:moveTo>
                    <a:pt x="114597" y="135815"/>
                  </a:moveTo>
                  <a:cubicBezTo>
                    <a:pt x="132078" y="122368"/>
                    <a:pt x="136785" y="103543"/>
                    <a:pt x="150232" y="87406"/>
                  </a:cubicBezTo>
                  <a:cubicBezTo>
                    <a:pt x="162334" y="112283"/>
                    <a:pt x="153593" y="133798"/>
                    <a:pt x="146198" y="153296"/>
                  </a:cubicBezTo>
                  <a:cubicBezTo>
                    <a:pt x="135440" y="183552"/>
                    <a:pt x="116614" y="209774"/>
                    <a:pt x="84341" y="219187"/>
                  </a:cubicBezTo>
                  <a:cubicBezTo>
                    <a:pt x="57447" y="227255"/>
                    <a:pt x="38621" y="211791"/>
                    <a:pt x="22485" y="191621"/>
                  </a:cubicBezTo>
                  <a:cubicBezTo>
                    <a:pt x="4331" y="169433"/>
                    <a:pt x="-3737" y="145228"/>
                    <a:pt x="1642" y="116990"/>
                  </a:cubicBezTo>
                  <a:cubicBezTo>
                    <a:pt x="2986" y="109593"/>
                    <a:pt x="8365" y="106232"/>
                    <a:pt x="15089" y="112283"/>
                  </a:cubicBezTo>
                  <a:cubicBezTo>
                    <a:pt x="31225" y="125057"/>
                    <a:pt x="32570" y="110938"/>
                    <a:pt x="34587" y="100853"/>
                  </a:cubicBezTo>
                  <a:cubicBezTo>
                    <a:pt x="41310" y="67235"/>
                    <a:pt x="54757" y="36979"/>
                    <a:pt x="71566" y="0"/>
                  </a:cubicBezTo>
                  <a:cubicBezTo>
                    <a:pt x="90392" y="47065"/>
                    <a:pt x="95099" y="92785"/>
                    <a:pt x="114597" y="1358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41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/>
        </p:nvSpPr>
        <p:spPr>
          <a:xfrm>
            <a:off x="1682866" y="1831140"/>
            <a:ext cx="5402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Disfrutar de actividades en el tiempo libre de calidad que les permitan divertirse, aprender y reanudar el contacto con la naturaleza, los espacios abiertos y el sentido de comunidad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6" name="Google Shape;146;p3"/>
          <p:cNvGrpSpPr/>
          <p:nvPr/>
        </p:nvGrpSpPr>
        <p:grpSpPr>
          <a:xfrm>
            <a:off x="907465" y="1148220"/>
            <a:ext cx="5419663" cy="777510"/>
            <a:chOff x="6102442" y="1483456"/>
            <a:chExt cx="5419663" cy="777510"/>
          </a:xfrm>
        </p:grpSpPr>
        <p:sp>
          <p:nvSpPr>
            <p:cNvPr id="147" name="Google Shape;147;p3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Una gran oportunidad</a:t>
              </a:r>
              <a:endParaRPr kumimoji="0" sz="2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kumimoji="0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"/>
          <p:cNvSpPr txBox="1"/>
          <p:nvPr/>
        </p:nvSpPr>
        <p:spPr>
          <a:xfrm>
            <a:off x="1589348" y="4048574"/>
            <a:ext cx="5134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Ganar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autonomía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Acercar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a la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naturaleza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Generar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dinámica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de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grupo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Descubrir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Jesús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amigo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¡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Disfrutar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!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50" name="Google Shape;150;p3"/>
          <p:cNvGrpSpPr/>
          <p:nvPr/>
        </p:nvGrpSpPr>
        <p:grpSpPr>
          <a:xfrm>
            <a:off x="907465" y="3172133"/>
            <a:ext cx="5419663" cy="777510"/>
            <a:chOff x="6102442" y="1483456"/>
            <a:chExt cx="5419663" cy="777510"/>
          </a:xfrm>
        </p:grpSpPr>
        <p:sp>
          <p:nvSpPr>
            <p:cNvPr id="151" name="Google Shape;151;p3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Objetivos</a:t>
              </a:r>
              <a:endParaRPr kumimoji="0" sz="2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kumimoji="0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44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1071182" y="1637891"/>
            <a:ext cx="93081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Aventura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como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hilo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conductor: POTTOKI OLIMPIADAS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Salidas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al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monte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para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fomentar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el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contacto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con la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naturaleza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Talleres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Días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temáticos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Juegos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pistas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Oraciones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sencillas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para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acordarnos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Jesús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Veladas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para que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sientan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que el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campamento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algo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especial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8" name="Google Shape;158;p4"/>
          <p:cNvGrpSpPr/>
          <p:nvPr/>
        </p:nvGrpSpPr>
        <p:grpSpPr>
          <a:xfrm>
            <a:off x="792309" y="860381"/>
            <a:ext cx="5419663" cy="769500"/>
            <a:chOff x="6102442" y="1483456"/>
            <a:chExt cx="5419663" cy="769500"/>
          </a:xfrm>
        </p:grpSpPr>
        <p:sp>
          <p:nvSpPr>
            <p:cNvPr id="159" name="Google Shape;159;p4"/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Actividades / Metodología</a:t>
              </a:r>
              <a:endParaRPr kumimoji="0" sz="2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6102442" y="1483456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kumimoji="0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63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3795124" y="3695385"/>
            <a:ext cx="4507968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Logística</a:t>
            </a:r>
            <a:endParaRPr sz="3200" b="1" dirty="0">
              <a:solidFill>
                <a:schemeClr val="accen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43" name="Google Shape;243;p9"/>
          <p:cNvGrpSpPr/>
          <p:nvPr/>
        </p:nvGrpSpPr>
        <p:grpSpPr>
          <a:xfrm>
            <a:off x="5362767" y="1388192"/>
            <a:ext cx="1476098" cy="2009415"/>
            <a:chOff x="5362767" y="1388192"/>
            <a:chExt cx="1476098" cy="2009415"/>
          </a:xfrm>
        </p:grpSpPr>
        <p:sp>
          <p:nvSpPr>
            <p:cNvPr id="244" name="Google Shape;244;p9"/>
            <p:cNvSpPr/>
            <p:nvPr/>
          </p:nvSpPr>
          <p:spPr>
            <a:xfrm>
              <a:off x="5362767" y="1388192"/>
              <a:ext cx="1476098" cy="2009415"/>
            </a:xfrm>
            <a:custGeom>
              <a:avLst/>
              <a:gdLst/>
              <a:ahLst/>
              <a:cxnLst/>
              <a:rect l="l" t="t" r="r" b="b"/>
              <a:pathLst>
                <a:path w="1476098" h="2009415" extrusionOk="0">
                  <a:moveTo>
                    <a:pt x="654971" y="1895315"/>
                  </a:moveTo>
                  <a:cubicBezTo>
                    <a:pt x="645806" y="1895041"/>
                    <a:pt x="636231" y="1896956"/>
                    <a:pt x="626928" y="1898051"/>
                  </a:cubicBezTo>
                  <a:cubicBezTo>
                    <a:pt x="612701" y="1900240"/>
                    <a:pt x="600662" y="1906806"/>
                    <a:pt x="598473" y="1921032"/>
                  </a:cubicBezTo>
                  <a:cubicBezTo>
                    <a:pt x="595190" y="1938543"/>
                    <a:pt x="605041" y="1950581"/>
                    <a:pt x="624739" y="1957147"/>
                  </a:cubicBezTo>
                  <a:cubicBezTo>
                    <a:pt x="624739" y="1946202"/>
                    <a:pt x="622550" y="1937449"/>
                    <a:pt x="623645" y="1927598"/>
                  </a:cubicBezTo>
                  <a:cubicBezTo>
                    <a:pt x="624739" y="1916655"/>
                    <a:pt x="631305" y="1907900"/>
                    <a:pt x="643343" y="1907900"/>
                  </a:cubicBezTo>
                  <a:cubicBezTo>
                    <a:pt x="664137" y="1908995"/>
                    <a:pt x="651005" y="1922127"/>
                    <a:pt x="649909" y="1929787"/>
                  </a:cubicBezTo>
                  <a:cubicBezTo>
                    <a:pt x="648816" y="1937449"/>
                    <a:pt x="653193" y="1942919"/>
                    <a:pt x="660854" y="1945109"/>
                  </a:cubicBezTo>
                  <a:cubicBezTo>
                    <a:pt x="669608" y="1947298"/>
                    <a:pt x="678363" y="1942919"/>
                    <a:pt x="681646" y="1934166"/>
                  </a:cubicBezTo>
                  <a:cubicBezTo>
                    <a:pt x="684929" y="1924315"/>
                    <a:pt x="688212" y="1913372"/>
                    <a:pt x="680552" y="1905711"/>
                  </a:cubicBezTo>
                  <a:cubicBezTo>
                    <a:pt x="672892" y="1898051"/>
                    <a:pt x="664137" y="1895588"/>
                    <a:pt x="654971" y="1895315"/>
                  </a:cubicBezTo>
                  <a:close/>
                  <a:moveTo>
                    <a:pt x="765915" y="1886012"/>
                  </a:moveTo>
                  <a:cubicBezTo>
                    <a:pt x="772481" y="1923221"/>
                    <a:pt x="758253" y="1952770"/>
                    <a:pt x="735270" y="1980130"/>
                  </a:cubicBezTo>
                  <a:cubicBezTo>
                    <a:pt x="786707" y="1950581"/>
                    <a:pt x="795462" y="1924315"/>
                    <a:pt x="765915" y="1886012"/>
                  </a:cubicBezTo>
                  <a:close/>
                  <a:moveTo>
                    <a:pt x="687957" y="1860551"/>
                  </a:moveTo>
                  <a:cubicBezTo>
                    <a:pt x="680826" y="1859679"/>
                    <a:pt x="672618" y="1860021"/>
                    <a:pt x="663042" y="1861936"/>
                  </a:cubicBezTo>
                  <a:cubicBezTo>
                    <a:pt x="703534" y="1879446"/>
                    <a:pt x="725423" y="1902428"/>
                    <a:pt x="717761" y="1947298"/>
                  </a:cubicBezTo>
                  <a:cubicBezTo>
                    <a:pt x="740743" y="1926504"/>
                    <a:pt x="741838" y="1907900"/>
                    <a:pt x="730893" y="1891485"/>
                  </a:cubicBezTo>
                  <a:cubicBezTo>
                    <a:pt x="721044" y="1876710"/>
                    <a:pt x="709349" y="1863167"/>
                    <a:pt x="687957" y="1860551"/>
                  </a:cubicBezTo>
                  <a:close/>
                  <a:moveTo>
                    <a:pt x="1166592" y="1825548"/>
                  </a:moveTo>
                  <a:cubicBezTo>
                    <a:pt x="1176852" y="1829104"/>
                    <a:pt x="1186154" y="1837312"/>
                    <a:pt x="1194908" y="1848803"/>
                  </a:cubicBezTo>
                  <a:cubicBezTo>
                    <a:pt x="1196004" y="1850992"/>
                    <a:pt x="1198193" y="1853181"/>
                    <a:pt x="1200381" y="1856464"/>
                  </a:cubicBezTo>
                  <a:cubicBezTo>
                    <a:pt x="1199287" y="1858652"/>
                    <a:pt x="1198193" y="1864124"/>
                    <a:pt x="1198193" y="1864124"/>
                  </a:cubicBezTo>
                  <a:cubicBezTo>
                    <a:pt x="1173021" y="1860841"/>
                    <a:pt x="1148945" y="1841143"/>
                    <a:pt x="1121585" y="1858652"/>
                  </a:cubicBezTo>
                  <a:cubicBezTo>
                    <a:pt x="1121585" y="1852086"/>
                    <a:pt x="1121585" y="1844426"/>
                    <a:pt x="1121585" y="1837860"/>
                  </a:cubicBezTo>
                  <a:cubicBezTo>
                    <a:pt x="1124868" y="1834575"/>
                    <a:pt x="1129245" y="1832387"/>
                    <a:pt x="1132530" y="1830198"/>
                  </a:cubicBezTo>
                  <a:cubicBezTo>
                    <a:pt x="1145115" y="1823085"/>
                    <a:pt x="1156333" y="1821991"/>
                    <a:pt x="1166592" y="1825548"/>
                  </a:cubicBezTo>
                  <a:close/>
                  <a:moveTo>
                    <a:pt x="1167415" y="1812416"/>
                  </a:moveTo>
                  <a:cubicBezTo>
                    <a:pt x="1150315" y="1809680"/>
                    <a:pt x="1130342" y="1814878"/>
                    <a:pt x="1110644" y="1819256"/>
                  </a:cubicBezTo>
                  <a:cubicBezTo>
                    <a:pt x="1083284" y="1828010"/>
                    <a:pt x="1076718" y="1850993"/>
                    <a:pt x="1067963" y="1875068"/>
                  </a:cubicBezTo>
                  <a:cubicBezTo>
                    <a:pt x="1084378" y="1873974"/>
                    <a:pt x="1087661" y="1853180"/>
                    <a:pt x="1104078" y="1857559"/>
                  </a:cubicBezTo>
                  <a:cubicBezTo>
                    <a:pt x="1111738" y="1914466"/>
                    <a:pt x="1111738" y="1913372"/>
                    <a:pt x="1176307" y="1905711"/>
                  </a:cubicBezTo>
                  <a:cubicBezTo>
                    <a:pt x="1211326" y="1902428"/>
                    <a:pt x="1216799" y="1883823"/>
                    <a:pt x="1206949" y="1853180"/>
                  </a:cubicBezTo>
                  <a:cubicBezTo>
                    <a:pt x="1198742" y="1825821"/>
                    <a:pt x="1184515" y="1815151"/>
                    <a:pt x="1167415" y="1812416"/>
                  </a:cubicBezTo>
                  <a:close/>
                  <a:moveTo>
                    <a:pt x="1281367" y="1767820"/>
                  </a:moveTo>
                  <a:cubicBezTo>
                    <a:pt x="1266046" y="1798462"/>
                    <a:pt x="1273706" y="1820350"/>
                    <a:pt x="1293404" y="1837861"/>
                  </a:cubicBezTo>
                  <a:cubicBezTo>
                    <a:pt x="1312010" y="1854276"/>
                    <a:pt x="1332802" y="1858653"/>
                    <a:pt x="1360162" y="1838954"/>
                  </a:cubicBezTo>
                  <a:cubicBezTo>
                    <a:pt x="1316387" y="1834576"/>
                    <a:pt x="1298876" y="1802839"/>
                    <a:pt x="1281367" y="1767820"/>
                  </a:cubicBezTo>
                  <a:close/>
                  <a:moveTo>
                    <a:pt x="358807" y="1671513"/>
                  </a:moveTo>
                  <a:cubicBezTo>
                    <a:pt x="368656" y="1674796"/>
                    <a:pt x="387261" y="1675890"/>
                    <a:pt x="381788" y="1685741"/>
                  </a:cubicBezTo>
                  <a:cubicBezTo>
                    <a:pt x="368656" y="1710911"/>
                    <a:pt x="340202" y="1713099"/>
                    <a:pt x="316125" y="1719665"/>
                  </a:cubicBezTo>
                  <a:cubicBezTo>
                    <a:pt x="308464" y="1720760"/>
                    <a:pt x="297521" y="1719665"/>
                    <a:pt x="299708" y="1712005"/>
                  </a:cubicBezTo>
                  <a:cubicBezTo>
                    <a:pt x="308464" y="1683551"/>
                    <a:pt x="340202" y="1685741"/>
                    <a:pt x="358807" y="1671513"/>
                  </a:cubicBezTo>
                  <a:close/>
                  <a:moveTo>
                    <a:pt x="1213786" y="1663169"/>
                  </a:moveTo>
                  <a:cubicBezTo>
                    <a:pt x="1225551" y="1665221"/>
                    <a:pt x="1237589" y="1670966"/>
                    <a:pt x="1250722" y="1680268"/>
                  </a:cubicBezTo>
                  <a:cubicBezTo>
                    <a:pt x="1241967" y="1685740"/>
                    <a:pt x="1239778" y="1689022"/>
                    <a:pt x="1237589" y="1689022"/>
                  </a:cubicBezTo>
                  <a:cubicBezTo>
                    <a:pt x="1215701" y="1689022"/>
                    <a:pt x="1193814" y="1695588"/>
                    <a:pt x="1176305" y="1679174"/>
                  </a:cubicBezTo>
                  <a:cubicBezTo>
                    <a:pt x="1175210" y="1676985"/>
                    <a:pt x="1176305" y="1669324"/>
                    <a:pt x="1178493" y="1668230"/>
                  </a:cubicBezTo>
                  <a:cubicBezTo>
                    <a:pt x="1190531" y="1662759"/>
                    <a:pt x="1202022" y="1661118"/>
                    <a:pt x="1213786" y="1663169"/>
                  </a:cubicBezTo>
                  <a:close/>
                  <a:moveTo>
                    <a:pt x="660990" y="1634853"/>
                  </a:moveTo>
                  <a:cubicBezTo>
                    <a:pt x="658665" y="1636221"/>
                    <a:pt x="657023" y="1638683"/>
                    <a:pt x="655382" y="1640872"/>
                  </a:cubicBezTo>
                  <a:cubicBezTo>
                    <a:pt x="607230" y="1710913"/>
                    <a:pt x="556887" y="1779858"/>
                    <a:pt x="513112" y="1854276"/>
                  </a:cubicBezTo>
                  <a:cubicBezTo>
                    <a:pt x="489035" y="1894768"/>
                    <a:pt x="499980" y="1926504"/>
                    <a:pt x="538283" y="1964807"/>
                  </a:cubicBezTo>
                  <a:cubicBezTo>
                    <a:pt x="528434" y="1927598"/>
                    <a:pt x="525151" y="1900240"/>
                    <a:pt x="550321" y="1879446"/>
                  </a:cubicBezTo>
                  <a:cubicBezTo>
                    <a:pt x="577681" y="1863031"/>
                    <a:pt x="606134" y="1847710"/>
                    <a:pt x="635684" y="1831293"/>
                  </a:cubicBezTo>
                  <a:cubicBezTo>
                    <a:pt x="603945" y="1828010"/>
                    <a:pt x="584247" y="1844427"/>
                    <a:pt x="563453" y="1856463"/>
                  </a:cubicBezTo>
                  <a:cubicBezTo>
                    <a:pt x="549226" y="1865220"/>
                    <a:pt x="537189" y="1871785"/>
                    <a:pt x="532810" y="1847710"/>
                  </a:cubicBezTo>
                  <a:cubicBezTo>
                    <a:pt x="559076" y="1820350"/>
                    <a:pt x="593002" y="1807218"/>
                    <a:pt x="629117" y="1800652"/>
                  </a:cubicBezTo>
                  <a:cubicBezTo>
                    <a:pt x="642248" y="1797369"/>
                    <a:pt x="659759" y="1799556"/>
                    <a:pt x="665231" y="1782046"/>
                  </a:cubicBezTo>
                  <a:cubicBezTo>
                    <a:pt x="680552" y="1739366"/>
                    <a:pt x="699157" y="1696685"/>
                    <a:pt x="700252" y="1639778"/>
                  </a:cubicBezTo>
                  <a:cubicBezTo>
                    <a:pt x="666325" y="1686836"/>
                    <a:pt x="638967" y="1727328"/>
                    <a:pt x="610511" y="1766726"/>
                  </a:cubicBezTo>
                  <a:cubicBezTo>
                    <a:pt x="610511" y="1712006"/>
                    <a:pt x="653193" y="1680270"/>
                    <a:pt x="670703" y="1635399"/>
                  </a:cubicBezTo>
                  <a:cubicBezTo>
                    <a:pt x="666326" y="1633211"/>
                    <a:pt x="663316" y="1633485"/>
                    <a:pt x="660990" y="1634853"/>
                  </a:cubicBezTo>
                  <a:close/>
                  <a:moveTo>
                    <a:pt x="863861" y="1630475"/>
                  </a:moveTo>
                  <a:cubicBezTo>
                    <a:pt x="860030" y="1628286"/>
                    <a:pt x="855653" y="1628286"/>
                    <a:pt x="850182" y="1633212"/>
                  </a:cubicBezTo>
                  <a:cubicBezTo>
                    <a:pt x="841426" y="1640872"/>
                    <a:pt x="850182" y="1649627"/>
                    <a:pt x="854559" y="1656193"/>
                  </a:cubicBezTo>
                  <a:cubicBezTo>
                    <a:pt x="862220" y="1668231"/>
                    <a:pt x="870974" y="1680270"/>
                    <a:pt x="879729" y="1691213"/>
                  </a:cubicBezTo>
                  <a:cubicBezTo>
                    <a:pt x="904900" y="1722951"/>
                    <a:pt x="930072" y="1753592"/>
                    <a:pt x="959619" y="1791896"/>
                  </a:cubicBezTo>
                  <a:cubicBezTo>
                    <a:pt x="922410" y="1779858"/>
                    <a:pt x="902712" y="1761254"/>
                    <a:pt x="883012" y="1741554"/>
                  </a:cubicBezTo>
                  <a:cubicBezTo>
                    <a:pt x="861125" y="1716383"/>
                    <a:pt x="840333" y="1692307"/>
                    <a:pt x="819539" y="1667136"/>
                  </a:cubicBezTo>
                  <a:cubicBezTo>
                    <a:pt x="816256" y="1669325"/>
                    <a:pt x="812973" y="1672608"/>
                    <a:pt x="809690" y="1674798"/>
                  </a:cubicBezTo>
                  <a:cubicBezTo>
                    <a:pt x="826105" y="1703251"/>
                    <a:pt x="851275" y="1726234"/>
                    <a:pt x="875352" y="1749215"/>
                  </a:cubicBezTo>
                  <a:cubicBezTo>
                    <a:pt x="927883" y="1810501"/>
                    <a:pt x="973847" y="1877257"/>
                    <a:pt x="1035131" y="1931976"/>
                  </a:cubicBezTo>
                  <a:cubicBezTo>
                    <a:pt x="1057018" y="1952770"/>
                    <a:pt x="1082189" y="1957147"/>
                    <a:pt x="1110644" y="1945109"/>
                  </a:cubicBezTo>
                  <a:cubicBezTo>
                    <a:pt x="1053735" y="1924315"/>
                    <a:pt x="1009960" y="1893674"/>
                    <a:pt x="991356" y="1832388"/>
                  </a:cubicBezTo>
                  <a:cubicBezTo>
                    <a:pt x="1012150" y="1834576"/>
                    <a:pt x="1021999" y="1866314"/>
                    <a:pt x="1038414" y="1847710"/>
                  </a:cubicBezTo>
                  <a:cubicBezTo>
                    <a:pt x="1055925" y="1828010"/>
                    <a:pt x="1030754" y="1815973"/>
                    <a:pt x="1018716" y="1802839"/>
                  </a:cubicBezTo>
                  <a:cubicBezTo>
                    <a:pt x="994639" y="1775481"/>
                    <a:pt x="969468" y="1750309"/>
                    <a:pt x="945392" y="1722951"/>
                  </a:cubicBezTo>
                  <a:cubicBezTo>
                    <a:pt x="921315" y="1696685"/>
                    <a:pt x="898334" y="1668231"/>
                    <a:pt x="874257" y="1640872"/>
                  </a:cubicBezTo>
                  <a:cubicBezTo>
                    <a:pt x="870974" y="1637042"/>
                    <a:pt x="867691" y="1632664"/>
                    <a:pt x="863861" y="1630475"/>
                  </a:cubicBezTo>
                  <a:close/>
                  <a:moveTo>
                    <a:pt x="767009" y="1629929"/>
                  </a:moveTo>
                  <a:cubicBezTo>
                    <a:pt x="754970" y="1666042"/>
                    <a:pt x="757159" y="1693402"/>
                    <a:pt x="759347" y="1719666"/>
                  </a:cubicBezTo>
                  <a:cubicBezTo>
                    <a:pt x="745121" y="1743743"/>
                    <a:pt x="763725" y="1775481"/>
                    <a:pt x="745121" y="1803935"/>
                  </a:cubicBezTo>
                  <a:cubicBezTo>
                    <a:pt x="724327" y="1762347"/>
                    <a:pt x="740743" y="1719666"/>
                    <a:pt x="725423" y="1670419"/>
                  </a:cubicBezTo>
                  <a:cubicBezTo>
                    <a:pt x="715572" y="1715289"/>
                    <a:pt x="705723" y="1749215"/>
                    <a:pt x="701346" y="1783141"/>
                  </a:cubicBezTo>
                  <a:cubicBezTo>
                    <a:pt x="698063" y="1809405"/>
                    <a:pt x="724327" y="1817067"/>
                    <a:pt x="741838" y="1820350"/>
                  </a:cubicBezTo>
                  <a:cubicBezTo>
                    <a:pt x="763725" y="1824727"/>
                    <a:pt x="760442" y="1803935"/>
                    <a:pt x="761536" y="1789707"/>
                  </a:cubicBezTo>
                  <a:cubicBezTo>
                    <a:pt x="763725" y="1770009"/>
                    <a:pt x="753876" y="1748121"/>
                    <a:pt x="772481" y="1731705"/>
                  </a:cubicBezTo>
                  <a:cubicBezTo>
                    <a:pt x="786707" y="1699968"/>
                    <a:pt x="779047" y="1669325"/>
                    <a:pt x="767009" y="1629929"/>
                  </a:cubicBezTo>
                  <a:close/>
                  <a:moveTo>
                    <a:pt x="484659" y="1615701"/>
                  </a:moveTo>
                  <a:cubicBezTo>
                    <a:pt x="404768" y="1641966"/>
                    <a:pt x="324878" y="1664948"/>
                    <a:pt x="243894" y="1679176"/>
                  </a:cubicBezTo>
                  <a:cubicBezTo>
                    <a:pt x="286576" y="1754688"/>
                    <a:pt x="286576" y="1819256"/>
                    <a:pt x="238422" y="1869597"/>
                  </a:cubicBezTo>
                  <a:cubicBezTo>
                    <a:pt x="231856" y="1847710"/>
                    <a:pt x="239518" y="1829105"/>
                    <a:pt x="241705" y="1810501"/>
                  </a:cubicBezTo>
                  <a:cubicBezTo>
                    <a:pt x="247177" y="1770009"/>
                    <a:pt x="247177" y="1731705"/>
                    <a:pt x="216535" y="1699968"/>
                  </a:cubicBezTo>
                  <a:cubicBezTo>
                    <a:pt x="178232" y="1660570"/>
                    <a:pt x="151966" y="1661665"/>
                    <a:pt x="112569" y="1703251"/>
                  </a:cubicBezTo>
                  <a:cubicBezTo>
                    <a:pt x="109286" y="1706534"/>
                    <a:pt x="104908" y="1709817"/>
                    <a:pt x="101625" y="1710913"/>
                  </a:cubicBezTo>
                  <a:cubicBezTo>
                    <a:pt x="104908" y="1712006"/>
                    <a:pt x="108191" y="1713100"/>
                    <a:pt x="112569" y="1715289"/>
                  </a:cubicBezTo>
                  <a:cubicBezTo>
                    <a:pt x="97248" y="1744838"/>
                    <a:pt x="78644" y="1774386"/>
                    <a:pt x="107097" y="1807218"/>
                  </a:cubicBezTo>
                  <a:cubicBezTo>
                    <a:pt x="115852" y="1815973"/>
                    <a:pt x="119136" y="1833482"/>
                    <a:pt x="136646" y="1826916"/>
                  </a:cubicBezTo>
                  <a:cubicBezTo>
                    <a:pt x="149778" y="1821444"/>
                    <a:pt x="148683" y="1807218"/>
                    <a:pt x="148683" y="1796273"/>
                  </a:cubicBezTo>
                  <a:cubicBezTo>
                    <a:pt x="148683" y="1784235"/>
                    <a:pt x="150872" y="1771103"/>
                    <a:pt x="143212" y="1760158"/>
                  </a:cubicBezTo>
                  <a:cubicBezTo>
                    <a:pt x="123512" y="1764537"/>
                    <a:pt x="130078" y="1787518"/>
                    <a:pt x="113663" y="1792990"/>
                  </a:cubicBezTo>
                  <a:cubicBezTo>
                    <a:pt x="98342" y="1776575"/>
                    <a:pt x="106003" y="1761254"/>
                    <a:pt x="116946" y="1747026"/>
                  </a:cubicBezTo>
                  <a:cubicBezTo>
                    <a:pt x="125702" y="1736083"/>
                    <a:pt x="137740" y="1730611"/>
                    <a:pt x="151966" y="1734988"/>
                  </a:cubicBezTo>
                  <a:cubicBezTo>
                    <a:pt x="168383" y="1740460"/>
                    <a:pt x="172760" y="1755781"/>
                    <a:pt x="173853" y="1770009"/>
                  </a:cubicBezTo>
                  <a:cubicBezTo>
                    <a:pt x="176043" y="1789707"/>
                    <a:pt x="176043" y="1809405"/>
                    <a:pt x="177137" y="1834576"/>
                  </a:cubicBezTo>
                  <a:cubicBezTo>
                    <a:pt x="204496" y="1808312"/>
                    <a:pt x="196836" y="1784235"/>
                    <a:pt x="186987" y="1760158"/>
                  </a:cubicBezTo>
                  <a:cubicBezTo>
                    <a:pt x="178232" y="1738271"/>
                    <a:pt x="166194" y="1717479"/>
                    <a:pt x="151966" y="1689023"/>
                  </a:cubicBezTo>
                  <a:cubicBezTo>
                    <a:pt x="203402" y="1721856"/>
                    <a:pt x="231856" y="1773292"/>
                    <a:pt x="223101" y="1812688"/>
                  </a:cubicBezTo>
                  <a:cubicBezTo>
                    <a:pt x="216535" y="1842237"/>
                    <a:pt x="201213" y="1863031"/>
                    <a:pt x="167289" y="1863031"/>
                  </a:cubicBezTo>
                  <a:cubicBezTo>
                    <a:pt x="193553" y="1894768"/>
                    <a:pt x="223101" y="1894768"/>
                    <a:pt x="254839" y="1872880"/>
                  </a:cubicBezTo>
                  <a:cubicBezTo>
                    <a:pt x="327068" y="1822539"/>
                    <a:pt x="401485" y="1773292"/>
                    <a:pt x="468243" y="1715289"/>
                  </a:cubicBezTo>
                  <a:cubicBezTo>
                    <a:pt x="479186" y="1705440"/>
                    <a:pt x="492318" y="1697779"/>
                    <a:pt x="498885" y="1674798"/>
                  </a:cubicBezTo>
                  <a:lnTo>
                    <a:pt x="348955" y="1771103"/>
                  </a:lnTo>
                  <a:cubicBezTo>
                    <a:pt x="338011" y="1777669"/>
                    <a:pt x="323785" y="1792990"/>
                    <a:pt x="315029" y="1779858"/>
                  </a:cubicBezTo>
                  <a:cubicBezTo>
                    <a:pt x="302991" y="1763441"/>
                    <a:pt x="325974" y="1759064"/>
                    <a:pt x="334727" y="1749215"/>
                  </a:cubicBezTo>
                  <a:cubicBezTo>
                    <a:pt x="379598" y="1701063"/>
                    <a:pt x="468243" y="1699968"/>
                    <a:pt x="484659" y="1615701"/>
                  </a:cubicBezTo>
                  <a:close/>
                  <a:moveTo>
                    <a:pt x="938278" y="1612965"/>
                  </a:moveTo>
                  <a:cubicBezTo>
                    <a:pt x="928703" y="1612965"/>
                    <a:pt x="919674" y="1616795"/>
                    <a:pt x="912561" y="1623361"/>
                  </a:cubicBezTo>
                  <a:cubicBezTo>
                    <a:pt x="898334" y="1636495"/>
                    <a:pt x="919127" y="1647438"/>
                    <a:pt x="927883" y="1657287"/>
                  </a:cubicBezTo>
                  <a:cubicBezTo>
                    <a:pt x="965091" y="1699968"/>
                    <a:pt x="1003394" y="1741554"/>
                    <a:pt x="1040603" y="1784235"/>
                  </a:cubicBezTo>
                  <a:cubicBezTo>
                    <a:pt x="1055925" y="1800652"/>
                    <a:pt x="1066869" y="1808312"/>
                    <a:pt x="1092040" y="1796273"/>
                  </a:cubicBezTo>
                  <a:cubicBezTo>
                    <a:pt x="1147853" y="1770009"/>
                    <a:pt x="1181779" y="1780952"/>
                    <a:pt x="1222271" y="1828010"/>
                  </a:cubicBezTo>
                  <a:cubicBezTo>
                    <a:pt x="1232120" y="1838954"/>
                    <a:pt x="1237592" y="1855370"/>
                    <a:pt x="1259480" y="1853180"/>
                  </a:cubicBezTo>
                  <a:cubicBezTo>
                    <a:pt x="1220082" y="1783141"/>
                    <a:pt x="1147853" y="1743743"/>
                    <a:pt x="1095323" y="1685740"/>
                  </a:cubicBezTo>
                  <a:cubicBezTo>
                    <a:pt x="1070152" y="1671514"/>
                    <a:pt x="1053735" y="1643061"/>
                    <a:pt x="1019809" y="1641966"/>
                  </a:cubicBezTo>
                  <a:cubicBezTo>
                    <a:pt x="1040603" y="1659476"/>
                    <a:pt x="1062491" y="1678081"/>
                    <a:pt x="1084378" y="1695591"/>
                  </a:cubicBezTo>
                  <a:cubicBezTo>
                    <a:pt x="1093133" y="1714196"/>
                    <a:pt x="1117210" y="1724045"/>
                    <a:pt x="1117210" y="1751404"/>
                  </a:cubicBezTo>
                  <a:cubicBezTo>
                    <a:pt x="1099700" y="1749215"/>
                    <a:pt x="1089850" y="1738271"/>
                    <a:pt x="1080001" y="1728422"/>
                  </a:cubicBezTo>
                  <a:cubicBezTo>
                    <a:pt x="1041697" y="1694496"/>
                    <a:pt x="1003394" y="1660570"/>
                    <a:pt x="967279" y="1625550"/>
                  </a:cubicBezTo>
                  <a:cubicBezTo>
                    <a:pt x="957977" y="1616796"/>
                    <a:pt x="947854" y="1612965"/>
                    <a:pt x="938278" y="1612965"/>
                  </a:cubicBezTo>
                  <a:close/>
                  <a:moveTo>
                    <a:pt x="457299" y="1586154"/>
                  </a:moveTo>
                  <a:cubicBezTo>
                    <a:pt x="370843" y="1605852"/>
                    <a:pt x="283293" y="1612418"/>
                    <a:pt x="196836" y="1624457"/>
                  </a:cubicBezTo>
                  <a:cubicBezTo>
                    <a:pt x="170572" y="1628833"/>
                    <a:pt x="144306" y="1627740"/>
                    <a:pt x="123512" y="1647438"/>
                  </a:cubicBezTo>
                  <a:cubicBezTo>
                    <a:pt x="93965" y="1649627"/>
                    <a:pt x="80831" y="1674798"/>
                    <a:pt x="66605" y="1694496"/>
                  </a:cubicBezTo>
                  <a:cubicBezTo>
                    <a:pt x="29396" y="1742649"/>
                    <a:pt x="51284" y="1829105"/>
                    <a:pt x="106003" y="1853180"/>
                  </a:cubicBezTo>
                  <a:cubicBezTo>
                    <a:pt x="75361" y="1821444"/>
                    <a:pt x="55661" y="1786424"/>
                    <a:pt x="66605" y="1741554"/>
                  </a:cubicBezTo>
                  <a:cubicBezTo>
                    <a:pt x="70984" y="1726234"/>
                    <a:pt x="76454" y="1712006"/>
                    <a:pt x="88493" y="1708723"/>
                  </a:cubicBezTo>
                  <a:cubicBezTo>
                    <a:pt x="86303" y="1707630"/>
                    <a:pt x="85210" y="1706534"/>
                    <a:pt x="83020" y="1704347"/>
                  </a:cubicBezTo>
                  <a:cubicBezTo>
                    <a:pt x="73171" y="1693402"/>
                    <a:pt x="87399" y="1684647"/>
                    <a:pt x="92871" y="1675891"/>
                  </a:cubicBezTo>
                  <a:cubicBezTo>
                    <a:pt x="100531" y="1664948"/>
                    <a:pt x="111474" y="1658382"/>
                    <a:pt x="122419" y="1650721"/>
                  </a:cubicBezTo>
                  <a:cubicBezTo>
                    <a:pt x="122419" y="1649627"/>
                    <a:pt x="123512" y="1649627"/>
                    <a:pt x="123512" y="1648532"/>
                  </a:cubicBezTo>
                  <a:lnTo>
                    <a:pt x="124608" y="1648532"/>
                  </a:lnTo>
                  <a:cubicBezTo>
                    <a:pt x="141023" y="1644155"/>
                    <a:pt x="157438" y="1636495"/>
                    <a:pt x="173853" y="1635399"/>
                  </a:cubicBezTo>
                  <a:cubicBezTo>
                    <a:pt x="201213" y="1633212"/>
                    <a:pt x="226384" y="1638682"/>
                    <a:pt x="237328" y="1669325"/>
                  </a:cubicBezTo>
                  <a:cubicBezTo>
                    <a:pt x="278916" y="1635399"/>
                    <a:pt x="334727" y="1637589"/>
                    <a:pt x="381787" y="1617889"/>
                  </a:cubicBezTo>
                  <a:cubicBezTo>
                    <a:pt x="406958" y="1606946"/>
                    <a:pt x="436505" y="1608041"/>
                    <a:pt x="457299" y="1586154"/>
                  </a:cubicBezTo>
                  <a:close/>
                  <a:moveTo>
                    <a:pt x="1036226" y="1573704"/>
                  </a:moveTo>
                  <a:cubicBezTo>
                    <a:pt x="1024461" y="1573841"/>
                    <a:pt x="1012149" y="1576303"/>
                    <a:pt x="999017" y="1585058"/>
                  </a:cubicBezTo>
                  <a:cubicBezTo>
                    <a:pt x="1023094" y="1599284"/>
                    <a:pt x="1043886" y="1612418"/>
                    <a:pt x="1064680" y="1624457"/>
                  </a:cubicBezTo>
                  <a:cubicBezTo>
                    <a:pt x="1119399" y="1667136"/>
                    <a:pt x="1180683" y="1697779"/>
                    <a:pt x="1249629" y="1726234"/>
                  </a:cubicBezTo>
                  <a:cubicBezTo>
                    <a:pt x="1222271" y="1739366"/>
                    <a:pt x="1203666" y="1718572"/>
                    <a:pt x="1182873" y="1726234"/>
                  </a:cubicBezTo>
                  <a:cubicBezTo>
                    <a:pt x="1189439" y="1745932"/>
                    <a:pt x="1208043" y="1753592"/>
                    <a:pt x="1222271" y="1765630"/>
                  </a:cubicBezTo>
                  <a:cubicBezTo>
                    <a:pt x="1237592" y="1778763"/>
                    <a:pt x="1247441" y="1776575"/>
                    <a:pt x="1254007" y="1756875"/>
                  </a:cubicBezTo>
                  <a:cubicBezTo>
                    <a:pt x="1267140" y="1718572"/>
                    <a:pt x="1290123" y="1685740"/>
                    <a:pt x="1320764" y="1657287"/>
                  </a:cubicBezTo>
                  <a:cubicBezTo>
                    <a:pt x="1294499" y="1633212"/>
                    <a:pt x="1263857" y="1629929"/>
                    <a:pt x="1233214" y="1629929"/>
                  </a:cubicBezTo>
                  <a:cubicBezTo>
                    <a:pt x="1177400" y="1629929"/>
                    <a:pt x="1120493" y="1632116"/>
                    <a:pt x="1064680" y="1617889"/>
                  </a:cubicBezTo>
                  <a:cubicBezTo>
                    <a:pt x="1048265" y="1591625"/>
                    <a:pt x="1070152" y="1597097"/>
                    <a:pt x="1082189" y="1599284"/>
                  </a:cubicBezTo>
                  <a:cubicBezTo>
                    <a:pt x="1181779" y="1615701"/>
                    <a:pt x="1283556" y="1608041"/>
                    <a:pt x="1379862" y="1644155"/>
                  </a:cubicBezTo>
                  <a:cubicBezTo>
                    <a:pt x="1378766" y="1680270"/>
                    <a:pt x="1329519" y="1668231"/>
                    <a:pt x="1321859" y="1704347"/>
                  </a:cubicBezTo>
                  <a:cubicBezTo>
                    <a:pt x="1337181" y="1695591"/>
                    <a:pt x="1348124" y="1686836"/>
                    <a:pt x="1361256" y="1682457"/>
                  </a:cubicBezTo>
                  <a:cubicBezTo>
                    <a:pt x="1373296" y="1678081"/>
                    <a:pt x="1389711" y="1661665"/>
                    <a:pt x="1398466" y="1680270"/>
                  </a:cubicBezTo>
                  <a:cubicBezTo>
                    <a:pt x="1406126" y="1696685"/>
                    <a:pt x="1384239" y="1698874"/>
                    <a:pt x="1374390" y="1704347"/>
                  </a:cubicBezTo>
                  <a:cubicBezTo>
                    <a:pt x="1345936" y="1720762"/>
                    <a:pt x="1320764" y="1739366"/>
                    <a:pt x="1317481" y="1775481"/>
                  </a:cubicBezTo>
                  <a:cubicBezTo>
                    <a:pt x="1316387" y="1783141"/>
                    <a:pt x="1314198" y="1794086"/>
                    <a:pt x="1327332" y="1795179"/>
                  </a:cubicBezTo>
                  <a:cubicBezTo>
                    <a:pt x="1337181" y="1796273"/>
                    <a:pt x="1344841" y="1790801"/>
                    <a:pt x="1344841" y="1779858"/>
                  </a:cubicBezTo>
                  <a:cubicBezTo>
                    <a:pt x="1344841" y="1756875"/>
                    <a:pt x="1350313" y="1737177"/>
                    <a:pt x="1368917" y="1721856"/>
                  </a:cubicBezTo>
                  <a:cubicBezTo>
                    <a:pt x="1378766" y="1714196"/>
                    <a:pt x="1389711" y="1712006"/>
                    <a:pt x="1401749" y="1715289"/>
                  </a:cubicBezTo>
                  <a:cubicBezTo>
                    <a:pt x="1409410" y="1717478"/>
                    <a:pt x="1409957" y="1721855"/>
                    <a:pt x="1408999" y="1726644"/>
                  </a:cubicBezTo>
                  <a:lnTo>
                    <a:pt x="1407345" y="1739491"/>
                  </a:lnTo>
                  <a:lnTo>
                    <a:pt x="1407220" y="1740460"/>
                  </a:lnTo>
                  <a:lnTo>
                    <a:pt x="1407220" y="1741554"/>
                  </a:lnTo>
                  <a:cubicBezTo>
                    <a:pt x="1382049" y="1757971"/>
                    <a:pt x="1383145" y="1795179"/>
                    <a:pt x="1350313" y="1806122"/>
                  </a:cubicBezTo>
                  <a:cubicBezTo>
                    <a:pt x="1397371" y="1807218"/>
                    <a:pt x="1402843" y="1774386"/>
                    <a:pt x="1407220" y="1741554"/>
                  </a:cubicBezTo>
                  <a:cubicBezTo>
                    <a:pt x="1407220" y="1740460"/>
                    <a:pt x="1408315" y="1740460"/>
                    <a:pt x="1408315" y="1740460"/>
                  </a:cubicBezTo>
                  <a:lnTo>
                    <a:pt x="1408315" y="1739366"/>
                  </a:lnTo>
                  <a:cubicBezTo>
                    <a:pt x="1417071" y="1739366"/>
                    <a:pt x="1429107" y="1747026"/>
                    <a:pt x="1433486" y="1734988"/>
                  </a:cubicBezTo>
                  <a:cubicBezTo>
                    <a:pt x="1440052" y="1716383"/>
                    <a:pt x="1435674" y="1696685"/>
                    <a:pt x="1420354" y="1681364"/>
                  </a:cubicBezTo>
                  <a:cubicBezTo>
                    <a:pt x="1411598" y="1670419"/>
                    <a:pt x="1390805" y="1666042"/>
                    <a:pt x="1396277" y="1645249"/>
                  </a:cubicBezTo>
                  <a:cubicBezTo>
                    <a:pt x="1421448" y="1638682"/>
                    <a:pt x="1413786" y="1625550"/>
                    <a:pt x="1399560" y="1616795"/>
                  </a:cubicBezTo>
                  <a:cubicBezTo>
                    <a:pt x="1386426" y="1608041"/>
                    <a:pt x="1370011" y="1605852"/>
                    <a:pt x="1354691" y="1602569"/>
                  </a:cubicBezTo>
                  <a:cubicBezTo>
                    <a:pt x="1260574" y="1581775"/>
                    <a:pt x="1165364" y="1583965"/>
                    <a:pt x="1070152" y="1576303"/>
                  </a:cubicBezTo>
                  <a:cubicBezTo>
                    <a:pt x="1059209" y="1575756"/>
                    <a:pt x="1047991" y="1573567"/>
                    <a:pt x="1036226" y="1573704"/>
                  </a:cubicBezTo>
                  <a:close/>
                  <a:moveTo>
                    <a:pt x="200119" y="1533622"/>
                  </a:moveTo>
                  <a:cubicBezTo>
                    <a:pt x="190270" y="1534717"/>
                    <a:pt x="194647" y="1544567"/>
                    <a:pt x="194647" y="1551133"/>
                  </a:cubicBezTo>
                  <a:cubicBezTo>
                    <a:pt x="194647" y="1594908"/>
                    <a:pt x="204496" y="1599284"/>
                    <a:pt x="263594" y="1582869"/>
                  </a:cubicBezTo>
                  <a:cubicBezTo>
                    <a:pt x="253744" y="1562077"/>
                    <a:pt x="207781" y="1580682"/>
                    <a:pt x="224196" y="1540190"/>
                  </a:cubicBezTo>
                  <a:cubicBezTo>
                    <a:pt x="216535" y="1538000"/>
                    <a:pt x="207781" y="1532528"/>
                    <a:pt x="200119" y="1533622"/>
                  </a:cubicBezTo>
                  <a:close/>
                  <a:moveTo>
                    <a:pt x="142118" y="1521585"/>
                  </a:moveTo>
                  <a:cubicBezTo>
                    <a:pt x="145400" y="1543473"/>
                    <a:pt x="146495" y="1563171"/>
                    <a:pt x="142118" y="1582869"/>
                  </a:cubicBezTo>
                  <a:cubicBezTo>
                    <a:pt x="139929" y="1591625"/>
                    <a:pt x="138834" y="1601474"/>
                    <a:pt x="153061" y="1600380"/>
                  </a:cubicBezTo>
                  <a:cubicBezTo>
                    <a:pt x="162911" y="1599284"/>
                    <a:pt x="170572" y="1594908"/>
                    <a:pt x="169477" y="1583965"/>
                  </a:cubicBezTo>
                  <a:cubicBezTo>
                    <a:pt x="167289" y="1562077"/>
                    <a:pt x="170572" y="1536907"/>
                    <a:pt x="142118" y="1521585"/>
                  </a:cubicBezTo>
                  <a:close/>
                  <a:moveTo>
                    <a:pt x="1333898" y="1498602"/>
                  </a:moveTo>
                  <a:cubicBezTo>
                    <a:pt x="1303255" y="1488753"/>
                    <a:pt x="1234309" y="1522679"/>
                    <a:pt x="1209139" y="1559888"/>
                  </a:cubicBezTo>
                  <a:cubicBezTo>
                    <a:pt x="1252914" y="1547850"/>
                    <a:pt x="1289027" y="1523773"/>
                    <a:pt x="1331708" y="1532528"/>
                  </a:cubicBezTo>
                  <a:cubicBezTo>
                    <a:pt x="1331708" y="1551133"/>
                    <a:pt x="1309821" y="1547850"/>
                    <a:pt x="1306538" y="1566454"/>
                  </a:cubicBezTo>
                  <a:cubicBezTo>
                    <a:pt x="1326236" y="1562077"/>
                    <a:pt x="1352502" y="1586154"/>
                    <a:pt x="1360162" y="1552226"/>
                  </a:cubicBezTo>
                  <a:cubicBezTo>
                    <a:pt x="1364539" y="1534717"/>
                    <a:pt x="1357973" y="1506262"/>
                    <a:pt x="1333898" y="1498602"/>
                  </a:cubicBezTo>
                  <a:close/>
                  <a:moveTo>
                    <a:pt x="1269329" y="1486564"/>
                  </a:moveTo>
                  <a:cubicBezTo>
                    <a:pt x="1225554" y="1488753"/>
                    <a:pt x="1183966" y="1496413"/>
                    <a:pt x="1144570" y="1511735"/>
                  </a:cubicBezTo>
                  <a:cubicBezTo>
                    <a:pt x="1119399" y="1517207"/>
                    <a:pt x="1089850" y="1515019"/>
                    <a:pt x="1077812" y="1548943"/>
                  </a:cubicBezTo>
                  <a:lnTo>
                    <a:pt x="1162079" y="1519396"/>
                  </a:lnTo>
                  <a:close/>
                  <a:moveTo>
                    <a:pt x="142118" y="1473432"/>
                  </a:moveTo>
                  <a:cubicBezTo>
                    <a:pt x="115852" y="1469055"/>
                    <a:pt x="87399" y="1482187"/>
                    <a:pt x="64416" y="1497509"/>
                  </a:cubicBezTo>
                  <a:cubicBezTo>
                    <a:pt x="49096" y="1507358"/>
                    <a:pt x="27207" y="1521585"/>
                    <a:pt x="38152" y="1541283"/>
                  </a:cubicBezTo>
                  <a:cubicBezTo>
                    <a:pt x="48001" y="1560982"/>
                    <a:pt x="67699" y="1541283"/>
                    <a:pt x="84114" y="1539094"/>
                  </a:cubicBezTo>
                  <a:cubicBezTo>
                    <a:pt x="86303" y="1538000"/>
                    <a:pt x="88493" y="1541283"/>
                    <a:pt x="92871" y="1544567"/>
                  </a:cubicBezTo>
                  <a:cubicBezTo>
                    <a:pt x="79737" y="1567548"/>
                    <a:pt x="73171" y="1591625"/>
                    <a:pt x="83020" y="1616795"/>
                  </a:cubicBezTo>
                  <a:cubicBezTo>
                    <a:pt x="89586" y="1600380"/>
                    <a:pt x="85210" y="1576303"/>
                    <a:pt x="95059" y="1568643"/>
                  </a:cubicBezTo>
                  <a:cubicBezTo>
                    <a:pt x="134457" y="1538000"/>
                    <a:pt x="104908" y="1525962"/>
                    <a:pt x="74267" y="1505168"/>
                  </a:cubicBezTo>
                  <a:cubicBezTo>
                    <a:pt x="177137" y="1478904"/>
                    <a:pt x="271254" y="1550039"/>
                    <a:pt x="370843" y="1498602"/>
                  </a:cubicBezTo>
                  <a:cubicBezTo>
                    <a:pt x="290952" y="1490942"/>
                    <a:pt x="216535" y="1484375"/>
                    <a:pt x="142118" y="1473432"/>
                  </a:cubicBezTo>
                  <a:close/>
                  <a:moveTo>
                    <a:pt x="747310" y="125"/>
                  </a:moveTo>
                  <a:cubicBezTo>
                    <a:pt x="752234" y="946"/>
                    <a:pt x="754970" y="5870"/>
                    <a:pt x="752781" y="16814"/>
                  </a:cubicBezTo>
                  <a:cubicBezTo>
                    <a:pt x="725423" y="148140"/>
                    <a:pt x="815437" y="234798"/>
                    <a:pt x="863589" y="343142"/>
                  </a:cubicBezTo>
                  <a:cubicBezTo>
                    <a:pt x="969530" y="529954"/>
                    <a:pt x="925876" y="663592"/>
                    <a:pt x="950864" y="683290"/>
                  </a:cubicBezTo>
                  <a:cubicBezTo>
                    <a:pt x="995734" y="612156"/>
                    <a:pt x="1013243" y="547587"/>
                    <a:pt x="1002300" y="475359"/>
                  </a:cubicBezTo>
                  <a:cubicBezTo>
                    <a:pt x="1000111" y="461131"/>
                    <a:pt x="996828" y="446905"/>
                    <a:pt x="994639" y="432678"/>
                  </a:cubicBezTo>
                  <a:cubicBezTo>
                    <a:pt x="993545" y="422828"/>
                    <a:pt x="991356" y="409696"/>
                    <a:pt x="1001207" y="405318"/>
                  </a:cubicBezTo>
                  <a:cubicBezTo>
                    <a:pt x="1016526" y="398753"/>
                    <a:pt x="1020905" y="414073"/>
                    <a:pt x="1026377" y="422828"/>
                  </a:cubicBezTo>
                  <a:cubicBezTo>
                    <a:pt x="1095323" y="549776"/>
                    <a:pt x="1180683" y="670158"/>
                    <a:pt x="1186156" y="823371"/>
                  </a:cubicBezTo>
                  <a:cubicBezTo>
                    <a:pt x="1188345" y="886845"/>
                    <a:pt x="1177400" y="947036"/>
                    <a:pt x="1153324" y="1012698"/>
                  </a:cubicBezTo>
                  <a:cubicBezTo>
                    <a:pt x="1185062" y="991906"/>
                    <a:pt x="1206949" y="972206"/>
                    <a:pt x="1222271" y="945942"/>
                  </a:cubicBezTo>
                  <a:cubicBezTo>
                    <a:pt x="1226648" y="938280"/>
                    <a:pt x="1225554" y="924054"/>
                    <a:pt x="1239780" y="926242"/>
                  </a:cubicBezTo>
                  <a:cubicBezTo>
                    <a:pt x="1250724" y="928431"/>
                    <a:pt x="1254007" y="939376"/>
                    <a:pt x="1257291" y="949225"/>
                  </a:cubicBezTo>
                  <a:cubicBezTo>
                    <a:pt x="1287933" y="1031302"/>
                    <a:pt x="1287933" y="1114475"/>
                    <a:pt x="1261669" y="1197648"/>
                  </a:cubicBezTo>
                  <a:cubicBezTo>
                    <a:pt x="1233214" y="1286294"/>
                    <a:pt x="1180683" y="1365088"/>
                    <a:pt x="1146758" y="1451544"/>
                  </a:cubicBezTo>
                  <a:cubicBezTo>
                    <a:pt x="1144570" y="1458110"/>
                    <a:pt x="1141287" y="1464677"/>
                    <a:pt x="1136908" y="1474526"/>
                  </a:cubicBezTo>
                  <a:cubicBezTo>
                    <a:pt x="1179590" y="1481092"/>
                    <a:pt x="1214609" y="1463583"/>
                    <a:pt x="1251818" y="1455921"/>
                  </a:cubicBezTo>
                  <a:cubicBezTo>
                    <a:pt x="1342651" y="1437317"/>
                    <a:pt x="1388616" y="1470149"/>
                    <a:pt x="1389711" y="1563171"/>
                  </a:cubicBezTo>
                  <a:cubicBezTo>
                    <a:pt x="1389711" y="1578492"/>
                    <a:pt x="1392994" y="1586154"/>
                    <a:pt x="1406126" y="1593814"/>
                  </a:cubicBezTo>
                  <a:cubicBezTo>
                    <a:pt x="1502432" y="1654004"/>
                    <a:pt x="1499148" y="1792990"/>
                    <a:pt x="1397371" y="1850993"/>
                  </a:cubicBezTo>
                  <a:cubicBezTo>
                    <a:pt x="1384239" y="1859748"/>
                    <a:pt x="1367823" y="1869597"/>
                    <a:pt x="1353596" y="1869597"/>
                  </a:cubicBezTo>
                  <a:cubicBezTo>
                    <a:pt x="1296689" y="1869597"/>
                    <a:pt x="1260574" y="1908995"/>
                    <a:pt x="1221175" y="1940732"/>
                  </a:cubicBezTo>
                  <a:cubicBezTo>
                    <a:pt x="1142381" y="2004205"/>
                    <a:pt x="1041697" y="1997639"/>
                    <a:pt x="974941" y="1919938"/>
                  </a:cubicBezTo>
                  <a:cubicBezTo>
                    <a:pt x="922410" y="1859748"/>
                    <a:pt x="872069" y="1798462"/>
                    <a:pt x="812973" y="1727328"/>
                  </a:cubicBezTo>
                  <a:cubicBezTo>
                    <a:pt x="815162" y="1768913"/>
                    <a:pt x="815162" y="1797369"/>
                    <a:pt x="818445" y="1824727"/>
                  </a:cubicBezTo>
                  <a:cubicBezTo>
                    <a:pt x="821728" y="1857559"/>
                    <a:pt x="817350" y="1888202"/>
                    <a:pt x="810784" y="1919938"/>
                  </a:cubicBezTo>
                  <a:cubicBezTo>
                    <a:pt x="794368" y="1996545"/>
                    <a:pt x="723234" y="2016243"/>
                    <a:pt x="630211" y="2007488"/>
                  </a:cubicBezTo>
                  <a:cubicBezTo>
                    <a:pt x="606134" y="2005300"/>
                    <a:pt x="582058" y="1994356"/>
                    <a:pt x="557983" y="1992167"/>
                  </a:cubicBezTo>
                  <a:cubicBezTo>
                    <a:pt x="485752" y="1985601"/>
                    <a:pt x="443073" y="1888202"/>
                    <a:pt x="486848" y="1826916"/>
                  </a:cubicBezTo>
                  <a:cubicBezTo>
                    <a:pt x="525151" y="1773292"/>
                    <a:pt x="560170" y="1718572"/>
                    <a:pt x="596285" y="1663853"/>
                  </a:cubicBezTo>
                  <a:cubicBezTo>
                    <a:pt x="603945" y="1651816"/>
                    <a:pt x="615984" y="1643061"/>
                    <a:pt x="617077" y="1623361"/>
                  </a:cubicBezTo>
                  <a:cubicBezTo>
                    <a:pt x="593002" y="1634306"/>
                    <a:pt x="577681" y="1650721"/>
                    <a:pt x="562359" y="1667136"/>
                  </a:cubicBezTo>
                  <a:cubicBezTo>
                    <a:pt x="478093" y="1760158"/>
                    <a:pt x="373032" y="1825822"/>
                    <a:pt x="270159" y="1894768"/>
                  </a:cubicBezTo>
                  <a:cubicBezTo>
                    <a:pt x="237328" y="1916655"/>
                    <a:pt x="204496" y="1921032"/>
                    <a:pt x="167289" y="1904617"/>
                  </a:cubicBezTo>
                  <a:cubicBezTo>
                    <a:pt x="149778" y="1895861"/>
                    <a:pt x="128985" y="1891485"/>
                    <a:pt x="109286" y="1887108"/>
                  </a:cubicBezTo>
                  <a:cubicBezTo>
                    <a:pt x="42528" y="1870691"/>
                    <a:pt x="11886" y="1823633"/>
                    <a:pt x="27207" y="1756875"/>
                  </a:cubicBezTo>
                  <a:cubicBezTo>
                    <a:pt x="35962" y="1718572"/>
                    <a:pt x="28302" y="1686836"/>
                    <a:pt x="14075" y="1649627"/>
                  </a:cubicBezTo>
                  <a:cubicBezTo>
                    <a:pt x="-18756" y="1559888"/>
                    <a:pt x="-152" y="1452638"/>
                    <a:pt x="134457" y="1451544"/>
                  </a:cubicBezTo>
                  <a:cubicBezTo>
                    <a:pt x="192460" y="1451544"/>
                    <a:pt x="249367" y="1464677"/>
                    <a:pt x="311746" y="1466866"/>
                  </a:cubicBezTo>
                  <a:cubicBezTo>
                    <a:pt x="289859" y="1449355"/>
                    <a:pt x="266876" y="1431845"/>
                    <a:pt x="243894" y="1414336"/>
                  </a:cubicBezTo>
                  <a:cubicBezTo>
                    <a:pt x="238422" y="1409957"/>
                    <a:pt x="230762" y="1405580"/>
                    <a:pt x="234045" y="1396825"/>
                  </a:cubicBezTo>
                  <a:cubicBezTo>
                    <a:pt x="237328" y="1385882"/>
                    <a:pt x="248271" y="1386976"/>
                    <a:pt x="255933" y="1390259"/>
                  </a:cubicBezTo>
                  <a:cubicBezTo>
                    <a:pt x="275631" y="1397920"/>
                    <a:pt x="295331" y="1406674"/>
                    <a:pt x="323785" y="1418712"/>
                  </a:cubicBezTo>
                  <a:cubicBezTo>
                    <a:pt x="286576" y="1366182"/>
                    <a:pt x="257028" y="1319124"/>
                    <a:pt x="237328" y="1266594"/>
                  </a:cubicBezTo>
                  <a:cubicBezTo>
                    <a:pt x="218724" y="1212970"/>
                    <a:pt x="213252" y="1159346"/>
                    <a:pt x="220913" y="1103533"/>
                  </a:cubicBezTo>
                  <a:cubicBezTo>
                    <a:pt x="231856" y="1032398"/>
                    <a:pt x="236235" y="961263"/>
                    <a:pt x="222007" y="890128"/>
                  </a:cubicBezTo>
                  <a:cubicBezTo>
                    <a:pt x="218724" y="876995"/>
                    <a:pt x="214347" y="861675"/>
                    <a:pt x="232952" y="849637"/>
                  </a:cubicBezTo>
                  <a:cubicBezTo>
                    <a:pt x="257028" y="882467"/>
                    <a:pt x="277820" y="916393"/>
                    <a:pt x="310652" y="941563"/>
                  </a:cubicBezTo>
                  <a:cubicBezTo>
                    <a:pt x="321595" y="949225"/>
                    <a:pt x="333634" y="965640"/>
                    <a:pt x="347861" y="953602"/>
                  </a:cubicBezTo>
                  <a:cubicBezTo>
                    <a:pt x="362087" y="941563"/>
                    <a:pt x="344578" y="929527"/>
                    <a:pt x="339106" y="919676"/>
                  </a:cubicBezTo>
                  <a:cubicBezTo>
                    <a:pt x="288765" y="827749"/>
                    <a:pt x="286576" y="738010"/>
                    <a:pt x="346766" y="648271"/>
                  </a:cubicBezTo>
                  <a:cubicBezTo>
                    <a:pt x="389447" y="584798"/>
                    <a:pt x="440884" y="525700"/>
                    <a:pt x="456203" y="446905"/>
                  </a:cubicBezTo>
                  <a:cubicBezTo>
                    <a:pt x="457299" y="439244"/>
                    <a:pt x="461676" y="428301"/>
                    <a:pt x="472620" y="430490"/>
                  </a:cubicBezTo>
                  <a:cubicBezTo>
                    <a:pt x="486848" y="433773"/>
                    <a:pt x="485752" y="447999"/>
                    <a:pt x="487942" y="458943"/>
                  </a:cubicBezTo>
                  <a:cubicBezTo>
                    <a:pt x="505451" y="554153"/>
                    <a:pt x="566736" y="622005"/>
                    <a:pt x="632400" y="695329"/>
                  </a:cubicBezTo>
                  <a:cubicBezTo>
                    <a:pt x="663042" y="583702"/>
                    <a:pt x="688212" y="481925"/>
                    <a:pt x="621456" y="379054"/>
                  </a:cubicBezTo>
                  <a:cubicBezTo>
                    <a:pt x="575492" y="307919"/>
                    <a:pt x="598473" y="137196"/>
                    <a:pt x="658665" y="73723"/>
                  </a:cubicBezTo>
                  <a:cubicBezTo>
                    <a:pt x="680552" y="50740"/>
                    <a:pt x="704629" y="29948"/>
                    <a:pt x="728706" y="8059"/>
                  </a:cubicBezTo>
                  <a:cubicBezTo>
                    <a:pt x="735272" y="2587"/>
                    <a:pt x="742385" y="-696"/>
                    <a:pt x="747310" y="125"/>
                  </a:cubicBezTo>
                  <a:close/>
                </a:path>
              </a:pathLst>
            </a:custGeom>
            <a:solidFill>
              <a:srgbClr val="A771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581959" y="1388192"/>
              <a:ext cx="1063290" cy="1606414"/>
            </a:xfrm>
            <a:custGeom>
              <a:avLst/>
              <a:gdLst/>
              <a:ahLst/>
              <a:cxnLst/>
              <a:rect l="l" t="t" r="r" b="b"/>
              <a:pathLst>
                <a:path w="1063290" h="1606414" extrusionOk="0">
                  <a:moveTo>
                    <a:pt x="529749" y="125"/>
                  </a:moveTo>
                  <a:cubicBezTo>
                    <a:pt x="534673" y="946"/>
                    <a:pt x="537409" y="5870"/>
                    <a:pt x="535220" y="16814"/>
                  </a:cubicBezTo>
                  <a:cubicBezTo>
                    <a:pt x="507862" y="148140"/>
                    <a:pt x="597876" y="234798"/>
                    <a:pt x="646028" y="343142"/>
                  </a:cubicBezTo>
                  <a:cubicBezTo>
                    <a:pt x="751969" y="529954"/>
                    <a:pt x="708315" y="663592"/>
                    <a:pt x="733303" y="683291"/>
                  </a:cubicBezTo>
                  <a:cubicBezTo>
                    <a:pt x="778173" y="612156"/>
                    <a:pt x="795682" y="547587"/>
                    <a:pt x="784739" y="475359"/>
                  </a:cubicBezTo>
                  <a:cubicBezTo>
                    <a:pt x="782550" y="461131"/>
                    <a:pt x="779267" y="446905"/>
                    <a:pt x="777078" y="432678"/>
                  </a:cubicBezTo>
                  <a:cubicBezTo>
                    <a:pt x="775984" y="422828"/>
                    <a:pt x="773795" y="409696"/>
                    <a:pt x="783646" y="405318"/>
                  </a:cubicBezTo>
                  <a:cubicBezTo>
                    <a:pt x="798965" y="398753"/>
                    <a:pt x="803344" y="414073"/>
                    <a:pt x="808816" y="422828"/>
                  </a:cubicBezTo>
                  <a:cubicBezTo>
                    <a:pt x="877762" y="549776"/>
                    <a:pt x="963122" y="670158"/>
                    <a:pt x="968594" y="823371"/>
                  </a:cubicBezTo>
                  <a:cubicBezTo>
                    <a:pt x="970784" y="886845"/>
                    <a:pt x="959839" y="947036"/>
                    <a:pt x="935763" y="1012698"/>
                  </a:cubicBezTo>
                  <a:cubicBezTo>
                    <a:pt x="967501" y="991906"/>
                    <a:pt x="989388" y="972206"/>
                    <a:pt x="1004710" y="945942"/>
                  </a:cubicBezTo>
                  <a:cubicBezTo>
                    <a:pt x="1009086" y="938280"/>
                    <a:pt x="1007993" y="924054"/>
                    <a:pt x="1022219" y="926242"/>
                  </a:cubicBezTo>
                  <a:cubicBezTo>
                    <a:pt x="1033163" y="928431"/>
                    <a:pt x="1036446" y="939376"/>
                    <a:pt x="1039729" y="949225"/>
                  </a:cubicBezTo>
                  <a:cubicBezTo>
                    <a:pt x="1070372" y="1031302"/>
                    <a:pt x="1070372" y="1114475"/>
                    <a:pt x="1044108" y="1197648"/>
                  </a:cubicBezTo>
                  <a:cubicBezTo>
                    <a:pt x="1015653" y="1286294"/>
                    <a:pt x="963122" y="1365088"/>
                    <a:pt x="929197" y="1451544"/>
                  </a:cubicBezTo>
                  <a:lnTo>
                    <a:pt x="920383" y="1472109"/>
                  </a:lnTo>
                  <a:lnTo>
                    <a:pt x="804766" y="1540658"/>
                  </a:lnTo>
                  <a:cubicBezTo>
                    <a:pt x="713121" y="1583000"/>
                    <a:pt x="612363" y="1606414"/>
                    <a:pt x="506598" y="1606414"/>
                  </a:cubicBezTo>
                  <a:cubicBezTo>
                    <a:pt x="400834" y="1606414"/>
                    <a:pt x="300075" y="1583000"/>
                    <a:pt x="208430" y="1540658"/>
                  </a:cubicBezTo>
                  <a:lnTo>
                    <a:pt x="143627" y="1502237"/>
                  </a:lnTo>
                  <a:lnTo>
                    <a:pt x="153282" y="1498602"/>
                  </a:lnTo>
                  <a:lnTo>
                    <a:pt x="134389" y="1496760"/>
                  </a:lnTo>
                  <a:lnTo>
                    <a:pt x="82046" y="1465725"/>
                  </a:lnTo>
                  <a:lnTo>
                    <a:pt x="94185" y="1466866"/>
                  </a:lnTo>
                  <a:cubicBezTo>
                    <a:pt x="72298" y="1449355"/>
                    <a:pt x="49315" y="1431845"/>
                    <a:pt x="26333" y="1414336"/>
                  </a:cubicBezTo>
                  <a:cubicBezTo>
                    <a:pt x="20861" y="1409957"/>
                    <a:pt x="13201" y="1405580"/>
                    <a:pt x="16484" y="1396825"/>
                  </a:cubicBezTo>
                  <a:cubicBezTo>
                    <a:pt x="19767" y="1385882"/>
                    <a:pt x="30710" y="1386976"/>
                    <a:pt x="38372" y="1390259"/>
                  </a:cubicBezTo>
                  <a:cubicBezTo>
                    <a:pt x="58070" y="1397920"/>
                    <a:pt x="77770" y="1406674"/>
                    <a:pt x="106224" y="1418712"/>
                  </a:cubicBezTo>
                  <a:cubicBezTo>
                    <a:pt x="69015" y="1366182"/>
                    <a:pt x="39467" y="1319124"/>
                    <a:pt x="19767" y="1266594"/>
                  </a:cubicBezTo>
                  <a:cubicBezTo>
                    <a:pt x="1163" y="1212970"/>
                    <a:pt x="-4309" y="1159346"/>
                    <a:pt x="3352" y="1103533"/>
                  </a:cubicBezTo>
                  <a:cubicBezTo>
                    <a:pt x="14295" y="1032398"/>
                    <a:pt x="18674" y="961263"/>
                    <a:pt x="4446" y="890128"/>
                  </a:cubicBezTo>
                  <a:cubicBezTo>
                    <a:pt x="1163" y="876995"/>
                    <a:pt x="-3214" y="861675"/>
                    <a:pt x="15391" y="849637"/>
                  </a:cubicBezTo>
                  <a:cubicBezTo>
                    <a:pt x="39467" y="882467"/>
                    <a:pt x="60259" y="916393"/>
                    <a:pt x="93091" y="941563"/>
                  </a:cubicBezTo>
                  <a:cubicBezTo>
                    <a:pt x="104034" y="949225"/>
                    <a:pt x="116073" y="965640"/>
                    <a:pt x="130300" y="953602"/>
                  </a:cubicBezTo>
                  <a:cubicBezTo>
                    <a:pt x="144526" y="941563"/>
                    <a:pt x="127017" y="929527"/>
                    <a:pt x="121545" y="919676"/>
                  </a:cubicBezTo>
                  <a:cubicBezTo>
                    <a:pt x="71204" y="827749"/>
                    <a:pt x="69015" y="738010"/>
                    <a:pt x="129205" y="648271"/>
                  </a:cubicBezTo>
                  <a:cubicBezTo>
                    <a:pt x="171886" y="584798"/>
                    <a:pt x="223323" y="525700"/>
                    <a:pt x="238642" y="446905"/>
                  </a:cubicBezTo>
                  <a:cubicBezTo>
                    <a:pt x="239738" y="439244"/>
                    <a:pt x="244115" y="428301"/>
                    <a:pt x="255059" y="430490"/>
                  </a:cubicBezTo>
                  <a:cubicBezTo>
                    <a:pt x="269287" y="433773"/>
                    <a:pt x="268191" y="447999"/>
                    <a:pt x="270381" y="458943"/>
                  </a:cubicBezTo>
                  <a:cubicBezTo>
                    <a:pt x="287890" y="554153"/>
                    <a:pt x="349175" y="622005"/>
                    <a:pt x="414839" y="695329"/>
                  </a:cubicBezTo>
                  <a:cubicBezTo>
                    <a:pt x="445481" y="583702"/>
                    <a:pt x="470651" y="481925"/>
                    <a:pt x="403895" y="379054"/>
                  </a:cubicBezTo>
                  <a:cubicBezTo>
                    <a:pt x="357931" y="307919"/>
                    <a:pt x="380912" y="137196"/>
                    <a:pt x="441104" y="73723"/>
                  </a:cubicBezTo>
                  <a:cubicBezTo>
                    <a:pt x="462991" y="50740"/>
                    <a:pt x="487068" y="29948"/>
                    <a:pt x="511145" y="8059"/>
                  </a:cubicBezTo>
                  <a:cubicBezTo>
                    <a:pt x="517711" y="2587"/>
                    <a:pt x="524824" y="-696"/>
                    <a:pt x="529749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455051" y="3003891"/>
              <a:ext cx="404921" cy="262651"/>
            </a:xfrm>
            <a:custGeom>
              <a:avLst/>
              <a:gdLst/>
              <a:ahLst/>
              <a:cxnLst/>
              <a:rect l="l" t="t" r="r" b="b"/>
              <a:pathLst>
                <a:path w="248770" h="161364" extrusionOk="0">
                  <a:moveTo>
                    <a:pt x="136849" y="100853"/>
                  </a:moveTo>
                  <a:cubicBezTo>
                    <a:pt x="130125" y="90768"/>
                    <a:pt x="143572" y="87406"/>
                    <a:pt x="148951" y="82027"/>
                  </a:cubicBezTo>
                  <a:cubicBezTo>
                    <a:pt x="176517" y="51771"/>
                    <a:pt x="230978" y="51099"/>
                    <a:pt x="241063" y="0"/>
                  </a:cubicBezTo>
                  <a:cubicBezTo>
                    <a:pt x="191982" y="16137"/>
                    <a:pt x="142899" y="30256"/>
                    <a:pt x="93146" y="38997"/>
                  </a:cubicBezTo>
                  <a:cubicBezTo>
                    <a:pt x="120040" y="85389"/>
                    <a:pt x="119367" y="125058"/>
                    <a:pt x="89784" y="155986"/>
                  </a:cubicBezTo>
                  <a:cubicBezTo>
                    <a:pt x="85749" y="142539"/>
                    <a:pt x="89784" y="131109"/>
                    <a:pt x="91801" y="119679"/>
                  </a:cubicBezTo>
                  <a:cubicBezTo>
                    <a:pt x="95163" y="95474"/>
                    <a:pt x="95163" y="71270"/>
                    <a:pt x="76337" y="51771"/>
                  </a:cubicBezTo>
                  <a:cubicBezTo>
                    <a:pt x="52804" y="27567"/>
                    <a:pt x="36668" y="28239"/>
                    <a:pt x="12463" y="53788"/>
                  </a:cubicBezTo>
                  <a:cubicBezTo>
                    <a:pt x="10446" y="55806"/>
                    <a:pt x="8429" y="57150"/>
                    <a:pt x="5740" y="58495"/>
                  </a:cubicBezTo>
                  <a:cubicBezTo>
                    <a:pt x="7757" y="59167"/>
                    <a:pt x="9774" y="59840"/>
                    <a:pt x="12463" y="61184"/>
                  </a:cubicBezTo>
                  <a:cubicBezTo>
                    <a:pt x="3050" y="79338"/>
                    <a:pt x="-8380" y="97491"/>
                    <a:pt x="9101" y="117662"/>
                  </a:cubicBezTo>
                  <a:cubicBezTo>
                    <a:pt x="13808" y="123041"/>
                    <a:pt x="16497" y="133798"/>
                    <a:pt x="27255" y="129764"/>
                  </a:cubicBezTo>
                  <a:cubicBezTo>
                    <a:pt x="35323" y="127075"/>
                    <a:pt x="34651" y="118334"/>
                    <a:pt x="34651" y="110938"/>
                  </a:cubicBezTo>
                  <a:cubicBezTo>
                    <a:pt x="34651" y="103543"/>
                    <a:pt x="36668" y="95474"/>
                    <a:pt x="31289" y="88751"/>
                  </a:cubicBezTo>
                  <a:cubicBezTo>
                    <a:pt x="19187" y="91440"/>
                    <a:pt x="23221" y="104887"/>
                    <a:pt x="13135" y="108921"/>
                  </a:cubicBezTo>
                  <a:cubicBezTo>
                    <a:pt x="3723" y="98836"/>
                    <a:pt x="8429" y="89423"/>
                    <a:pt x="15152" y="80682"/>
                  </a:cubicBezTo>
                  <a:cubicBezTo>
                    <a:pt x="20532" y="73959"/>
                    <a:pt x="27927" y="70597"/>
                    <a:pt x="36668" y="73287"/>
                  </a:cubicBezTo>
                  <a:cubicBezTo>
                    <a:pt x="46753" y="76648"/>
                    <a:pt x="49443" y="85389"/>
                    <a:pt x="50115" y="94802"/>
                  </a:cubicBezTo>
                  <a:cubicBezTo>
                    <a:pt x="51460" y="106904"/>
                    <a:pt x="51460" y="119007"/>
                    <a:pt x="52132" y="134471"/>
                  </a:cubicBezTo>
                  <a:cubicBezTo>
                    <a:pt x="68268" y="118334"/>
                    <a:pt x="64235" y="103543"/>
                    <a:pt x="58183" y="88751"/>
                  </a:cubicBezTo>
                  <a:cubicBezTo>
                    <a:pt x="52804" y="75304"/>
                    <a:pt x="45408" y="62529"/>
                    <a:pt x="36668" y="45048"/>
                  </a:cubicBezTo>
                  <a:cubicBezTo>
                    <a:pt x="68268" y="65218"/>
                    <a:pt x="85749" y="96819"/>
                    <a:pt x="80371" y="121024"/>
                  </a:cubicBezTo>
                  <a:cubicBezTo>
                    <a:pt x="76337" y="139177"/>
                    <a:pt x="66251" y="151952"/>
                    <a:pt x="46081" y="151952"/>
                  </a:cubicBezTo>
                  <a:cubicBezTo>
                    <a:pt x="62217" y="171450"/>
                    <a:pt x="80371" y="171450"/>
                    <a:pt x="99869" y="158003"/>
                  </a:cubicBezTo>
                  <a:cubicBezTo>
                    <a:pt x="144244" y="127075"/>
                    <a:pt x="189964" y="96819"/>
                    <a:pt x="230978" y="61184"/>
                  </a:cubicBezTo>
                  <a:cubicBezTo>
                    <a:pt x="237701" y="55133"/>
                    <a:pt x="245770" y="50426"/>
                    <a:pt x="249804" y="36307"/>
                  </a:cubicBezTo>
                  <a:cubicBezTo>
                    <a:pt x="216186" y="57823"/>
                    <a:pt x="186602" y="76648"/>
                    <a:pt x="157691" y="95474"/>
                  </a:cubicBezTo>
                  <a:cubicBezTo>
                    <a:pt x="150968" y="99509"/>
                    <a:pt x="142227" y="108921"/>
                    <a:pt x="136849" y="100853"/>
                  </a:cubicBezTo>
                  <a:close/>
                  <a:moveTo>
                    <a:pt x="127435" y="59167"/>
                  </a:moveTo>
                  <a:cubicBezTo>
                    <a:pt x="132814" y="41686"/>
                    <a:pt x="152313" y="43031"/>
                    <a:pt x="163743" y="34290"/>
                  </a:cubicBezTo>
                  <a:cubicBezTo>
                    <a:pt x="170466" y="36307"/>
                    <a:pt x="181224" y="37652"/>
                    <a:pt x="177862" y="43031"/>
                  </a:cubicBezTo>
                  <a:cubicBezTo>
                    <a:pt x="169794" y="57823"/>
                    <a:pt x="152313" y="59840"/>
                    <a:pt x="137521" y="63874"/>
                  </a:cubicBezTo>
                  <a:cubicBezTo>
                    <a:pt x="132814" y="65218"/>
                    <a:pt x="126091" y="63874"/>
                    <a:pt x="127435" y="591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409743" y="2975438"/>
              <a:ext cx="404921" cy="262651"/>
            </a:xfrm>
            <a:custGeom>
              <a:avLst/>
              <a:gdLst/>
              <a:ahLst/>
              <a:cxnLst/>
              <a:rect l="l" t="t" r="r" b="b"/>
              <a:pathLst>
                <a:path w="248770" h="161364" extrusionOk="0">
                  <a:moveTo>
                    <a:pt x="11387" y="95474"/>
                  </a:moveTo>
                  <a:cubicBezTo>
                    <a:pt x="13404" y="86061"/>
                    <a:pt x="17438" y="77993"/>
                    <a:pt x="24834" y="75304"/>
                  </a:cubicBezTo>
                  <a:cubicBezTo>
                    <a:pt x="23489" y="74631"/>
                    <a:pt x="22144" y="73959"/>
                    <a:pt x="21472" y="72614"/>
                  </a:cubicBezTo>
                  <a:cubicBezTo>
                    <a:pt x="15421" y="65891"/>
                    <a:pt x="24161" y="60512"/>
                    <a:pt x="27523" y="55133"/>
                  </a:cubicBezTo>
                  <a:cubicBezTo>
                    <a:pt x="32230" y="48409"/>
                    <a:pt x="38953" y="44375"/>
                    <a:pt x="45677" y="39669"/>
                  </a:cubicBezTo>
                  <a:cubicBezTo>
                    <a:pt x="45677" y="38996"/>
                    <a:pt x="46349" y="38996"/>
                    <a:pt x="46349" y="38324"/>
                  </a:cubicBezTo>
                  <a:lnTo>
                    <a:pt x="46349" y="38324"/>
                  </a:lnTo>
                  <a:cubicBezTo>
                    <a:pt x="46349" y="38324"/>
                    <a:pt x="47022" y="38324"/>
                    <a:pt x="47022" y="38324"/>
                  </a:cubicBezTo>
                  <a:cubicBezTo>
                    <a:pt x="57107" y="35635"/>
                    <a:pt x="66520" y="30928"/>
                    <a:pt x="77278" y="30256"/>
                  </a:cubicBezTo>
                  <a:cubicBezTo>
                    <a:pt x="94086" y="28911"/>
                    <a:pt x="109550" y="31601"/>
                    <a:pt x="116274" y="51099"/>
                  </a:cubicBezTo>
                  <a:cubicBezTo>
                    <a:pt x="141823" y="29584"/>
                    <a:pt x="176113" y="30928"/>
                    <a:pt x="205025" y="19498"/>
                  </a:cubicBezTo>
                  <a:cubicBezTo>
                    <a:pt x="220489" y="13447"/>
                    <a:pt x="238642" y="13447"/>
                    <a:pt x="251417" y="0"/>
                  </a:cubicBezTo>
                  <a:cubicBezTo>
                    <a:pt x="198301" y="12102"/>
                    <a:pt x="144513" y="16137"/>
                    <a:pt x="91397" y="23532"/>
                  </a:cubicBezTo>
                  <a:cubicBezTo>
                    <a:pt x="75933" y="25549"/>
                    <a:pt x="59124" y="25549"/>
                    <a:pt x="46349" y="37652"/>
                  </a:cubicBezTo>
                  <a:cubicBezTo>
                    <a:pt x="28196" y="38996"/>
                    <a:pt x="20128" y="54460"/>
                    <a:pt x="11387" y="66563"/>
                  </a:cubicBezTo>
                  <a:cubicBezTo>
                    <a:pt x="-11473" y="96146"/>
                    <a:pt x="1974" y="148590"/>
                    <a:pt x="34919" y="164054"/>
                  </a:cubicBezTo>
                  <a:cubicBezTo>
                    <a:pt x="16766" y="144556"/>
                    <a:pt x="4663" y="123041"/>
                    <a:pt x="11387" y="9547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893389" y="3233711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16" y="0"/>
                  </a:moveTo>
                  <a:cubicBezTo>
                    <a:pt x="14737" y="7379"/>
                    <a:pt x="7368" y="22116"/>
                    <a:pt x="0" y="29496"/>
                  </a:cubicBezTo>
                  <a:cubicBezTo>
                    <a:pt x="7368" y="14748"/>
                    <a:pt x="14737" y="7379"/>
                    <a:pt x="22116" y="0"/>
                  </a:cubicBez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6427017" y="3006080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95" y="14748"/>
                  </a:moveTo>
                  <a:cubicBezTo>
                    <a:pt x="-4485" y="22116"/>
                    <a:pt x="2895" y="36864"/>
                    <a:pt x="17643" y="44232"/>
                  </a:cubicBezTo>
                  <a:cubicBezTo>
                    <a:pt x="17643" y="29496"/>
                    <a:pt x="17643" y="14748"/>
                    <a:pt x="17643" y="0"/>
                  </a:cubicBezTo>
                  <a:cubicBezTo>
                    <a:pt x="17643" y="0"/>
                    <a:pt x="10263" y="0"/>
                    <a:pt x="2895" y="1474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6771080" y="3127829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526"/>
                  </a:moveTo>
                  <a:cubicBezTo>
                    <a:pt x="0" y="5526"/>
                    <a:pt x="0" y="-1842"/>
                    <a:pt x="0" y="5526"/>
                  </a:cubicBezTo>
                  <a:cubicBezTo>
                    <a:pt x="0" y="-1842"/>
                    <a:pt x="0" y="-1842"/>
                    <a:pt x="0" y="5526"/>
                  </a:cubicBezTo>
                  <a:lnTo>
                    <a:pt x="0" y="55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6744816" y="3032344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6723" h="120000" extrusionOk="0">
                  <a:moveTo>
                    <a:pt x="10085" y="0"/>
                  </a:moveTo>
                  <a:lnTo>
                    <a:pt x="10085" y="0"/>
                  </a:lnTo>
                  <a:cubicBezTo>
                    <a:pt x="6724" y="0"/>
                    <a:pt x="3362" y="0"/>
                    <a:pt x="0" y="0"/>
                  </a:cubicBezTo>
                  <a:cubicBezTo>
                    <a:pt x="3362" y="36864"/>
                    <a:pt x="6724" y="36864"/>
                    <a:pt x="1008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6122113" y="3107856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6723" h="6723" extrusionOk="0">
                  <a:moveTo>
                    <a:pt x="0" y="0"/>
                  </a:moveTo>
                  <a:cubicBezTo>
                    <a:pt x="2690" y="2690"/>
                    <a:pt x="5379" y="4707"/>
                    <a:pt x="7396" y="7396"/>
                  </a:cubicBezTo>
                  <a:cubicBezTo>
                    <a:pt x="6724" y="4034"/>
                    <a:pt x="4707" y="1345"/>
                    <a:pt x="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6770259" y="3128163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26" y="3279"/>
                  </a:moveTo>
                  <a:cubicBezTo>
                    <a:pt x="5526" y="3279"/>
                    <a:pt x="-1842" y="-4090"/>
                    <a:pt x="5526" y="3279"/>
                  </a:cubicBezTo>
                  <a:cubicBezTo>
                    <a:pt x="-1842" y="3279"/>
                    <a:pt x="-1842" y="3279"/>
                    <a:pt x="5526" y="3279"/>
                  </a:cubicBezTo>
                  <a:cubicBezTo>
                    <a:pt x="5526" y="3279"/>
                    <a:pt x="5526" y="3279"/>
                    <a:pt x="5526" y="3279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6556581" y="3234803"/>
              <a:ext cx="10944" cy="10944"/>
            </a:xfrm>
            <a:custGeom>
              <a:avLst/>
              <a:gdLst/>
              <a:ahLst/>
              <a:cxnLst/>
              <a:rect l="l" t="t" r="r" b="b"/>
              <a:pathLst>
                <a:path w="6723" h="120000" extrusionOk="0">
                  <a:moveTo>
                    <a:pt x="0" y="0"/>
                  </a:moveTo>
                  <a:cubicBezTo>
                    <a:pt x="1345" y="14748"/>
                    <a:pt x="2690" y="36864"/>
                    <a:pt x="3362" y="51612"/>
                  </a:cubicBezTo>
                  <a:lnTo>
                    <a:pt x="5379" y="51612"/>
                  </a:lnTo>
                  <a:lnTo>
                    <a:pt x="7396" y="51612"/>
                  </a:lnTo>
                  <a:cubicBezTo>
                    <a:pt x="6051" y="29485"/>
                    <a:pt x="4034" y="14748"/>
                    <a:pt x="2017" y="0"/>
                  </a:cubicBezTo>
                  <a:cubicBezTo>
                    <a:pt x="1345" y="7368"/>
                    <a:pt x="672" y="0"/>
                    <a:pt x="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6552553" y="1813722"/>
              <a:ext cx="87550" cy="262651"/>
            </a:xfrm>
            <a:custGeom>
              <a:avLst/>
              <a:gdLst/>
              <a:ahLst/>
              <a:cxnLst/>
              <a:rect l="l" t="t" r="r" b="b"/>
              <a:pathLst>
                <a:path w="53788" h="161364" extrusionOk="0">
                  <a:moveTo>
                    <a:pt x="31388" y="163739"/>
                  </a:moveTo>
                  <a:cubicBezTo>
                    <a:pt x="22647" y="142896"/>
                    <a:pt x="15252" y="124070"/>
                    <a:pt x="7856" y="105244"/>
                  </a:cubicBezTo>
                  <a:cubicBezTo>
                    <a:pt x="-4919" y="73644"/>
                    <a:pt x="-1557" y="42043"/>
                    <a:pt x="13907" y="12460"/>
                  </a:cubicBezTo>
                  <a:cubicBezTo>
                    <a:pt x="21975" y="-3004"/>
                    <a:pt x="30043" y="-5022"/>
                    <a:pt x="40129" y="11787"/>
                  </a:cubicBezTo>
                  <a:cubicBezTo>
                    <a:pt x="68367" y="58852"/>
                    <a:pt x="66350" y="116002"/>
                    <a:pt x="31388" y="1637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704767" y="1499122"/>
              <a:ext cx="98495" cy="229820"/>
            </a:xfrm>
            <a:custGeom>
              <a:avLst/>
              <a:gdLst/>
              <a:ahLst/>
              <a:cxnLst/>
              <a:rect l="l" t="t" r="r" b="b"/>
              <a:pathLst>
                <a:path w="60511" h="141194" extrusionOk="0">
                  <a:moveTo>
                    <a:pt x="35874" y="0"/>
                  </a:moveTo>
                  <a:cubicBezTo>
                    <a:pt x="49321" y="45720"/>
                    <a:pt x="81594" y="87406"/>
                    <a:pt x="42597" y="135143"/>
                  </a:cubicBezTo>
                  <a:cubicBezTo>
                    <a:pt x="31840" y="148590"/>
                    <a:pt x="25789" y="151952"/>
                    <a:pt x="16375" y="135143"/>
                  </a:cubicBezTo>
                  <a:cubicBezTo>
                    <a:pt x="-10519" y="89423"/>
                    <a:pt x="-4467" y="38997"/>
                    <a:pt x="358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434584" y="2246583"/>
              <a:ext cx="87550" cy="218876"/>
            </a:xfrm>
            <a:custGeom>
              <a:avLst/>
              <a:gdLst/>
              <a:ahLst/>
              <a:cxnLst/>
              <a:rect l="l" t="t" r="r" b="b"/>
              <a:pathLst>
                <a:path w="53788" h="134470" extrusionOk="0">
                  <a:moveTo>
                    <a:pt x="53948" y="109593"/>
                  </a:moveTo>
                  <a:cubicBezTo>
                    <a:pt x="52604" y="119006"/>
                    <a:pt x="60000" y="132453"/>
                    <a:pt x="47897" y="135815"/>
                  </a:cubicBezTo>
                  <a:cubicBezTo>
                    <a:pt x="37140" y="138505"/>
                    <a:pt x="33106" y="125057"/>
                    <a:pt x="28399" y="116989"/>
                  </a:cubicBezTo>
                  <a:cubicBezTo>
                    <a:pt x="9573" y="85388"/>
                    <a:pt x="-13287" y="55133"/>
                    <a:pt x="9573" y="15464"/>
                  </a:cubicBezTo>
                  <a:cubicBezTo>
                    <a:pt x="12935" y="9413"/>
                    <a:pt x="14952" y="672"/>
                    <a:pt x="23020" y="0"/>
                  </a:cubicBezTo>
                  <a:cubicBezTo>
                    <a:pt x="31761" y="0"/>
                    <a:pt x="33106" y="9413"/>
                    <a:pt x="35123" y="15464"/>
                  </a:cubicBezTo>
                  <a:cubicBezTo>
                    <a:pt x="45880" y="46392"/>
                    <a:pt x="50587" y="77993"/>
                    <a:pt x="53948" y="1095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833197" y="2268469"/>
              <a:ext cx="590964" cy="667569"/>
            </a:xfrm>
            <a:custGeom>
              <a:avLst/>
              <a:gdLst/>
              <a:ahLst/>
              <a:cxnLst/>
              <a:rect l="l" t="t" r="r" b="b"/>
              <a:pathLst>
                <a:path w="363070" h="410135" extrusionOk="0">
                  <a:moveTo>
                    <a:pt x="0" y="259528"/>
                  </a:moveTo>
                  <a:cubicBezTo>
                    <a:pt x="23532" y="261545"/>
                    <a:pt x="31600" y="282388"/>
                    <a:pt x="53788" y="285750"/>
                  </a:cubicBezTo>
                  <a:cubicBezTo>
                    <a:pt x="34290" y="233979"/>
                    <a:pt x="48409" y="184224"/>
                    <a:pt x="57150" y="132453"/>
                  </a:cubicBezTo>
                  <a:cubicBezTo>
                    <a:pt x="64546" y="147245"/>
                    <a:pt x="71941" y="161365"/>
                    <a:pt x="80010" y="175484"/>
                  </a:cubicBezTo>
                  <a:cubicBezTo>
                    <a:pt x="84044" y="182207"/>
                    <a:pt x="88750" y="190948"/>
                    <a:pt x="98163" y="188931"/>
                  </a:cubicBezTo>
                  <a:cubicBezTo>
                    <a:pt x="106904" y="186914"/>
                    <a:pt x="102870" y="176829"/>
                    <a:pt x="103542" y="170105"/>
                  </a:cubicBezTo>
                  <a:cubicBezTo>
                    <a:pt x="106904" y="103542"/>
                    <a:pt x="143883" y="53788"/>
                    <a:pt x="187586" y="0"/>
                  </a:cubicBezTo>
                  <a:cubicBezTo>
                    <a:pt x="198344" y="70597"/>
                    <a:pt x="225238" y="130436"/>
                    <a:pt x="249443" y="190948"/>
                  </a:cubicBezTo>
                  <a:cubicBezTo>
                    <a:pt x="252805" y="199016"/>
                    <a:pt x="252132" y="212463"/>
                    <a:pt x="262218" y="211791"/>
                  </a:cubicBezTo>
                  <a:cubicBezTo>
                    <a:pt x="273647" y="211119"/>
                    <a:pt x="273647" y="197672"/>
                    <a:pt x="276337" y="188931"/>
                  </a:cubicBezTo>
                  <a:cubicBezTo>
                    <a:pt x="281716" y="170777"/>
                    <a:pt x="286422" y="151952"/>
                    <a:pt x="293146" y="126402"/>
                  </a:cubicBezTo>
                  <a:cubicBezTo>
                    <a:pt x="319368" y="182880"/>
                    <a:pt x="305248" y="233979"/>
                    <a:pt x="305248" y="285077"/>
                  </a:cubicBezTo>
                  <a:cubicBezTo>
                    <a:pt x="325419" y="284405"/>
                    <a:pt x="340210" y="266924"/>
                    <a:pt x="368449" y="267596"/>
                  </a:cubicBezTo>
                  <a:cubicBezTo>
                    <a:pt x="332815" y="302559"/>
                    <a:pt x="327436" y="351641"/>
                    <a:pt x="293146" y="379207"/>
                  </a:cubicBezTo>
                  <a:cubicBezTo>
                    <a:pt x="233979" y="426272"/>
                    <a:pt x="127747" y="430978"/>
                    <a:pt x="70597" y="363743"/>
                  </a:cubicBezTo>
                  <a:cubicBezTo>
                    <a:pt x="43030" y="332142"/>
                    <a:pt x="20171" y="299197"/>
                    <a:pt x="0" y="25952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983459" y="2520465"/>
              <a:ext cx="290440" cy="404088"/>
            </a:xfrm>
            <a:custGeom>
              <a:avLst/>
              <a:gdLst/>
              <a:ahLst/>
              <a:cxnLst/>
              <a:rect l="l" t="t" r="r" b="b"/>
              <a:pathLst>
                <a:path w="154641" h="215152" extrusionOk="0">
                  <a:moveTo>
                    <a:pt x="114597" y="135815"/>
                  </a:moveTo>
                  <a:cubicBezTo>
                    <a:pt x="132078" y="122368"/>
                    <a:pt x="136785" y="103543"/>
                    <a:pt x="150232" y="87406"/>
                  </a:cubicBezTo>
                  <a:cubicBezTo>
                    <a:pt x="162334" y="112283"/>
                    <a:pt x="153593" y="133798"/>
                    <a:pt x="146198" y="153296"/>
                  </a:cubicBezTo>
                  <a:cubicBezTo>
                    <a:pt x="135440" y="183552"/>
                    <a:pt x="116614" y="209774"/>
                    <a:pt x="84341" y="219187"/>
                  </a:cubicBezTo>
                  <a:cubicBezTo>
                    <a:pt x="57447" y="227255"/>
                    <a:pt x="38621" y="211791"/>
                    <a:pt x="22485" y="191621"/>
                  </a:cubicBezTo>
                  <a:cubicBezTo>
                    <a:pt x="4331" y="169433"/>
                    <a:pt x="-3737" y="145228"/>
                    <a:pt x="1642" y="116990"/>
                  </a:cubicBezTo>
                  <a:cubicBezTo>
                    <a:pt x="2986" y="109593"/>
                    <a:pt x="8365" y="106232"/>
                    <a:pt x="15089" y="112283"/>
                  </a:cubicBezTo>
                  <a:cubicBezTo>
                    <a:pt x="31225" y="125057"/>
                    <a:pt x="32570" y="110938"/>
                    <a:pt x="34587" y="100853"/>
                  </a:cubicBezTo>
                  <a:cubicBezTo>
                    <a:pt x="41310" y="67235"/>
                    <a:pt x="54757" y="36979"/>
                    <a:pt x="71566" y="0"/>
                  </a:cubicBezTo>
                  <a:cubicBezTo>
                    <a:pt x="90392" y="47065"/>
                    <a:pt x="95099" y="92785"/>
                    <a:pt x="114597" y="1358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85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>
            <a:spLocks noGrp="1"/>
          </p:cNvSpPr>
          <p:nvPr>
            <p:ph type="body" idx="1"/>
          </p:nvPr>
        </p:nvSpPr>
        <p:spPr>
          <a:xfrm>
            <a:off x="326352" y="760690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400" b="1" kern="1200" dirty="0" err="1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Información</a:t>
            </a:r>
            <a:r>
              <a:rPr lang="en-US" sz="4400" b="1" kern="1200" dirty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400" b="1" kern="1200" dirty="0" err="1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relevante</a:t>
            </a:r>
            <a:endParaRPr sz="4400" b="1" kern="1200" dirty="0">
              <a:solidFill>
                <a:schemeClr val="accen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051847" y="2015590"/>
            <a:ext cx="11152875" cy="4586400"/>
            <a:chOff x="626799" y="1189366"/>
            <a:chExt cx="9748913" cy="3833049"/>
          </a:xfrm>
        </p:grpSpPr>
        <p:sp>
          <p:nvSpPr>
            <p:cNvPr id="266" name="Google Shape;266;p10"/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626800" y="2752732"/>
              <a:ext cx="199411" cy="2269683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 extrusionOk="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 rot="-5400000">
              <a:off x="9640936" y="613302"/>
              <a:ext cx="158712" cy="1310839"/>
            </a:xfrm>
            <a:custGeom>
              <a:avLst/>
              <a:gdLst/>
              <a:ahLst/>
              <a:cxnLst/>
              <a:rect l="l" t="t" r="r" b="b"/>
              <a:pathLst>
                <a:path w="180000" h="579556" extrusionOk="0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0"/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2941693" y="2757342"/>
            <a:ext cx="3154307" cy="800314"/>
            <a:chOff x="827584" y="4748506"/>
            <a:chExt cx="1830600" cy="1294169"/>
          </a:xfrm>
        </p:grpSpPr>
        <p:sp>
          <p:nvSpPr>
            <p:cNvPr id="281" name="Google Shape;281;p10"/>
            <p:cNvSpPr txBox="1"/>
            <p:nvPr/>
          </p:nvSpPr>
          <p:spPr>
            <a:xfrm>
              <a:off x="827584" y="4748506"/>
              <a:ext cx="18306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Avenir"/>
                  <a:ea typeface="Avenir"/>
                  <a:cs typeface="Avenir"/>
                  <a:sym typeface="Avenir"/>
                </a:rPr>
                <a:t>Horarios</a:t>
              </a:r>
              <a:endParaRPr sz="2000" b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" name="Google Shape;282;p10"/>
            <p:cNvSpPr txBox="1"/>
            <p:nvPr/>
          </p:nvSpPr>
          <p:spPr>
            <a:xfrm>
              <a:off x="827584" y="5395575"/>
              <a:ext cx="18306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83" name="Google Shape;283;p10"/>
          <p:cNvGrpSpPr/>
          <p:nvPr/>
        </p:nvGrpSpPr>
        <p:grpSpPr>
          <a:xfrm>
            <a:off x="7600592" y="4411871"/>
            <a:ext cx="4049241" cy="534054"/>
            <a:chOff x="5996920" y="5056446"/>
            <a:chExt cx="1889079" cy="534054"/>
          </a:xfrm>
        </p:grpSpPr>
        <p:sp>
          <p:nvSpPr>
            <p:cNvPr id="284" name="Google Shape;284;p10"/>
            <p:cNvSpPr txBox="1"/>
            <p:nvPr/>
          </p:nvSpPr>
          <p:spPr>
            <a:xfrm>
              <a:off x="6055399" y="5056446"/>
              <a:ext cx="183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Avenir"/>
                  <a:ea typeface="Avenir"/>
                  <a:cs typeface="Avenir"/>
                  <a:sym typeface="Avenir"/>
                </a:rPr>
                <a:t>Qué llevar</a:t>
              </a:r>
              <a:endParaRPr sz="2000" b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" name="Google Shape;285;p10"/>
            <p:cNvSpPr txBox="1"/>
            <p:nvPr/>
          </p:nvSpPr>
          <p:spPr>
            <a:xfrm>
              <a:off x="5996920" y="5282723"/>
              <a:ext cx="1830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86" name="Google Shape;286;p10" descr="Mar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539" y="3522788"/>
            <a:ext cx="716902" cy="71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 descr="Clo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4425" y="3533682"/>
            <a:ext cx="651056" cy="65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 descr="Backpac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9247" y="3522788"/>
            <a:ext cx="675061" cy="67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 descr="Drawing Figu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4332" y="3481456"/>
            <a:ext cx="755509" cy="755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0"/>
          <p:cNvGrpSpPr/>
          <p:nvPr/>
        </p:nvGrpSpPr>
        <p:grpSpPr>
          <a:xfrm>
            <a:off x="1298033" y="4495527"/>
            <a:ext cx="3158882" cy="1075292"/>
            <a:chOff x="710615" y="4330734"/>
            <a:chExt cx="1833255" cy="1738829"/>
          </a:xfrm>
        </p:grpSpPr>
        <p:sp>
          <p:nvSpPr>
            <p:cNvPr id="291" name="Google Shape;291;p10"/>
            <p:cNvSpPr txBox="1"/>
            <p:nvPr/>
          </p:nvSpPr>
          <p:spPr>
            <a:xfrm>
              <a:off x="710615" y="4330734"/>
              <a:ext cx="18306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Avenir"/>
                  <a:ea typeface="Avenir"/>
                  <a:cs typeface="Avenir"/>
                  <a:sym typeface="Avenir"/>
                </a:rPr>
                <a:t>Lugares</a:t>
              </a:r>
              <a:endParaRPr sz="2000" b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" name="Google Shape;292;p10"/>
            <p:cNvSpPr txBox="1"/>
            <p:nvPr/>
          </p:nvSpPr>
          <p:spPr>
            <a:xfrm>
              <a:off x="713270" y="4924763"/>
              <a:ext cx="1830600" cy="11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3F3F3F"/>
                  </a:solidFill>
                  <a:latin typeface="Avenir"/>
                  <a:ea typeface="Avenir"/>
                  <a:cs typeface="Avenir"/>
                  <a:sym typeface="Avenir"/>
                </a:rPr>
                <a:t>Lekun-Etxea</a:t>
              </a:r>
              <a:endParaRPr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93" name="Google Shape;29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7360" y="3556108"/>
            <a:ext cx="607349" cy="607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0"/>
          <p:cNvGrpSpPr/>
          <p:nvPr/>
        </p:nvGrpSpPr>
        <p:grpSpPr>
          <a:xfrm>
            <a:off x="4356743" y="4547894"/>
            <a:ext cx="3440807" cy="600240"/>
            <a:chOff x="827584" y="5072041"/>
            <a:chExt cx="1996870" cy="970634"/>
          </a:xfrm>
        </p:grpSpPr>
        <p:sp>
          <p:nvSpPr>
            <p:cNvPr id="295" name="Google Shape;295;p10"/>
            <p:cNvSpPr txBox="1"/>
            <p:nvPr/>
          </p:nvSpPr>
          <p:spPr>
            <a:xfrm>
              <a:off x="993854" y="5072041"/>
              <a:ext cx="1830600" cy="647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 smtClean="0">
                  <a:solidFill>
                    <a:srgbClr val="3F3F3F"/>
                  </a:solidFill>
                  <a:latin typeface="Avenir"/>
                  <a:ea typeface="Avenir"/>
                  <a:cs typeface="Avenir"/>
                  <a:sym typeface="Avenir"/>
                </a:rPr>
                <a:t>Actividades</a:t>
              </a:r>
              <a:endParaRPr sz="2000" b="1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827584" y="5395575"/>
              <a:ext cx="18306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97" name="Google Shape;297;p10"/>
          <p:cNvGrpSpPr/>
          <p:nvPr/>
        </p:nvGrpSpPr>
        <p:grpSpPr>
          <a:xfrm>
            <a:off x="6095993" y="2716292"/>
            <a:ext cx="3154307" cy="600239"/>
            <a:chOff x="827584" y="5072042"/>
            <a:chExt cx="1830600" cy="970633"/>
          </a:xfrm>
        </p:grpSpPr>
        <p:sp>
          <p:nvSpPr>
            <p:cNvPr id="298" name="Google Shape;298;p10"/>
            <p:cNvSpPr txBox="1"/>
            <p:nvPr/>
          </p:nvSpPr>
          <p:spPr>
            <a:xfrm>
              <a:off x="827584" y="5072042"/>
              <a:ext cx="18306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Avenir"/>
                  <a:ea typeface="Avenir"/>
                  <a:cs typeface="Avenir"/>
                  <a:sym typeface="Avenir"/>
                </a:rPr>
                <a:t>Excursiones</a:t>
              </a:r>
              <a:endParaRPr sz="2000" b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827584" y="5395575"/>
              <a:ext cx="18306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76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e39a322f_0_2"/>
          <p:cNvSpPr txBox="1">
            <a:spLocks noGrp="1"/>
          </p:cNvSpPr>
          <p:nvPr>
            <p:ph type="body" idx="1"/>
          </p:nvPr>
        </p:nvSpPr>
        <p:spPr>
          <a:xfrm>
            <a:off x="396265" y="775927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Lugar: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Lekun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Etxea</a:t>
            </a:r>
            <a:endParaRPr sz="4400" b="1" kern="1200" dirty="0">
              <a:solidFill>
                <a:schemeClr val="accent2"/>
              </a:solidFill>
              <a:latin typeface="Avenir"/>
              <a:ea typeface="Avenir"/>
              <a:cs typeface="Avenir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434" y="1592974"/>
            <a:ext cx="7196958" cy="477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4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3795124" y="3449184"/>
            <a:ext cx="4507968" cy="1077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307689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Revisión del curso: Actividades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307689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Imagen 1" descr="Calendar Icon Minimalist · Free vector graphic on Pixaba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87" y="1660634"/>
            <a:ext cx="1939983" cy="17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41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e39a322f_0_2"/>
          <p:cNvSpPr txBox="1">
            <a:spLocks noGrp="1"/>
          </p:cNvSpPr>
          <p:nvPr>
            <p:ph type="body" idx="1"/>
          </p:nvPr>
        </p:nvSpPr>
        <p:spPr>
          <a:xfrm>
            <a:off x="396265" y="775927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Horarios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endParaRPr sz="4400" b="1" kern="1200" dirty="0">
              <a:solidFill>
                <a:schemeClr val="accent2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29711" y="1902373"/>
            <a:ext cx="91650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2"/>
                </a:solidFill>
                <a:latin typeface="Avenir"/>
                <a:ea typeface="Avenir"/>
                <a:cs typeface="Avenir"/>
                <a:sym typeface="Arial"/>
              </a:rPr>
              <a:t>IDA</a:t>
            </a:r>
          </a:p>
          <a:p>
            <a:r>
              <a:rPr lang="es-ES" sz="2800" dirty="0">
                <a:latin typeface="Avenir"/>
                <a:ea typeface="Avenir"/>
                <a:cs typeface="Avenir"/>
                <a:sym typeface="Arial"/>
              </a:rPr>
              <a:t>Encuentro en el colegio Escolapios: </a:t>
            </a:r>
            <a:r>
              <a:rPr lang="es-ES" sz="2800" b="1" dirty="0">
                <a:latin typeface="Avenir"/>
                <a:ea typeface="Avenir"/>
                <a:cs typeface="Avenir"/>
                <a:sym typeface="Arial"/>
              </a:rPr>
              <a:t>09:30</a:t>
            </a:r>
          </a:p>
          <a:p>
            <a:r>
              <a:rPr lang="es-ES" sz="2800" dirty="0">
                <a:latin typeface="Avenir"/>
                <a:ea typeface="Avenir"/>
                <a:cs typeface="Avenir"/>
                <a:sym typeface="Arial"/>
              </a:rPr>
              <a:t>Salida del autobús hacia </a:t>
            </a:r>
            <a:r>
              <a:rPr lang="es-ES" sz="2800" dirty="0" err="1">
                <a:latin typeface="Avenir"/>
                <a:ea typeface="Avenir"/>
                <a:cs typeface="Avenir"/>
                <a:sym typeface="Arial"/>
              </a:rPr>
              <a:t>Lekun-Etxea</a:t>
            </a:r>
            <a:r>
              <a:rPr lang="es-ES" sz="2800" dirty="0">
                <a:latin typeface="Avenir"/>
                <a:ea typeface="Avenir"/>
                <a:cs typeface="Avenir"/>
                <a:sym typeface="Arial"/>
              </a:rPr>
              <a:t>: </a:t>
            </a:r>
            <a:r>
              <a:rPr lang="es-ES" sz="2800" b="1" dirty="0" smtClean="0">
                <a:latin typeface="Avenir"/>
                <a:ea typeface="Avenir"/>
                <a:cs typeface="Avenir"/>
                <a:sym typeface="Arial"/>
              </a:rPr>
              <a:t>09:45</a:t>
            </a:r>
          </a:p>
          <a:p>
            <a:endParaRPr lang="es-ES" sz="2800" b="1" dirty="0">
              <a:latin typeface="Avenir"/>
              <a:ea typeface="Avenir"/>
              <a:cs typeface="Avenir"/>
              <a:sym typeface="Arial"/>
            </a:endParaRPr>
          </a:p>
          <a:p>
            <a:r>
              <a:rPr lang="es-ES" sz="4400" b="1" dirty="0">
                <a:solidFill>
                  <a:schemeClr val="accent2"/>
                </a:solidFill>
                <a:latin typeface="Avenir"/>
                <a:ea typeface="Avenir"/>
                <a:cs typeface="Avenir"/>
                <a:sym typeface="Arial"/>
              </a:rPr>
              <a:t>VUELTA</a:t>
            </a:r>
            <a:endParaRPr lang="es-ES" sz="4400" b="1" dirty="0">
              <a:solidFill>
                <a:schemeClr val="accent2"/>
              </a:solidFill>
              <a:latin typeface="Avenir"/>
              <a:ea typeface="Avenir"/>
              <a:cs typeface="Avenir"/>
              <a:sym typeface="Arial"/>
            </a:endParaRPr>
          </a:p>
          <a:p>
            <a:r>
              <a:rPr lang="es-ES" sz="2800" dirty="0" smtClean="0">
                <a:latin typeface="Avenir"/>
                <a:ea typeface="Avenir"/>
                <a:cs typeface="Avenir"/>
                <a:sym typeface="Arial"/>
              </a:rPr>
              <a:t>Llegada al colegio Escolapios: </a:t>
            </a:r>
            <a:r>
              <a:rPr lang="es-ES" sz="2800" b="1" dirty="0" smtClean="0">
                <a:latin typeface="Avenir"/>
                <a:ea typeface="Avenir"/>
                <a:cs typeface="Avenir"/>
                <a:sym typeface="Arial"/>
              </a:rPr>
              <a:t>13:00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8275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e39a322f_0_2"/>
          <p:cNvSpPr txBox="1">
            <a:spLocks noGrp="1"/>
          </p:cNvSpPr>
          <p:nvPr>
            <p:ph type="body" idx="1"/>
          </p:nvPr>
        </p:nvSpPr>
        <p:spPr>
          <a:xfrm>
            <a:off x="396265" y="775927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Actividades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endParaRPr sz="4400" b="1" kern="1200" dirty="0">
              <a:solidFill>
                <a:schemeClr val="accent2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29711" y="1902373"/>
            <a:ext cx="9165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Salidas </a:t>
            </a:r>
            <a:r>
              <a:rPr lang="es-ES" sz="2400" kern="0" dirty="0">
                <a:latin typeface="Avenir"/>
                <a:ea typeface="Avenir"/>
                <a:cs typeface="Avenir"/>
                <a:sym typeface="Avenir"/>
              </a:rPr>
              <a:t>al monte para fomentar el contacto con la naturaleza</a:t>
            </a:r>
            <a:endParaRPr lang="es-ES" sz="1400" kern="0" dirty="0">
              <a:cs typeface="Arial"/>
              <a:sym typeface="Arial"/>
            </a:endParaRP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Talleres</a:t>
            </a:r>
            <a:endParaRPr lang="es-ES" sz="1400" kern="0" dirty="0">
              <a:cs typeface="Arial"/>
              <a:sym typeface="Arial"/>
            </a:endParaRP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Días temáticos: </a:t>
            </a:r>
            <a:r>
              <a:rPr lang="es-ES" sz="2400" kern="0" dirty="0" err="1" smtClean="0">
                <a:latin typeface="Avenir"/>
                <a:ea typeface="Avenir"/>
                <a:cs typeface="Avenir"/>
                <a:sym typeface="Avenir"/>
              </a:rPr>
              <a:t>Euskal</a:t>
            </a: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ES" sz="2400" kern="0" dirty="0" err="1" smtClean="0">
                <a:latin typeface="Avenir"/>
                <a:ea typeface="Avenir"/>
                <a:cs typeface="Avenir"/>
                <a:sym typeface="Avenir"/>
              </a:rPr>
              <a:t>Eguna</a:t>
            </a: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, Día del agua,…</a:t>
            </a:r>
            <a:endParaRPr lang="es-ES" sz="1400" kern="0" dirty="0">
              <a:cs typeface="Arial"/>
              <a:sym typeface="Arial"/>
            </a:endParaRP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Juegos </a:t>
            </a:r>
            <a:r>
              <a:rPr lang="es-ES" sz="2400" kern="0" dirty="0">
                <a:latin typeface="Avenir"/>
                <a:ea typeface="Avenir"/>
                <a:cs typeface="Avenir"/>
                <a:sym typeface="Avenir"/>
              </a:rPr>
              <a:t>de pistas</a:t>
            </a:r>
            <a:endParaRPr lang="es-ES" sz="1400" kern="0" dirty="0">
              <a:cs typeface="Arial"/>
              <a:sym typeface="Arial"/>
            </a:endParaRP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Oraciones </a:t>
            </a:r>
            <a:r>
              <a:rPr lang="es-ES" sz="2400" kern="0" dirty="0">
                <a:latin typeface="Avenir"/>
                <a:ea typeface="Avenir"/>
                <a:cs typeface="Avenir"/>
                <a:sym typeface="Avenir"/>
              </a:rPr>
              <a:t>sencillas para acordarnos de Jesús </a:t>
            </a:r>
            <a:endParaRPr lang="es-ES" sz="1400" kern="0" dirty="0">
              <a:cs typeface="Arial"/>
              <a:sym typeface="Arial"/>
            </a:endParaRP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Oración especial en la capilla</a:t>
            </a: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- Veladas </a:t>
            </a:r>
            <a:r>
              <a:rPr lang="es-ES" sz="2400" kern="0" dirty="0">
                <a:latin typeface="Avenir"/>
                <a:ea typeface="Avenir"/>
                <a:cs typeface="Avenir"/>
                <a:sym typeface="Avenir"/>
              </a:rPr>
              <a:t>para que sientan que el campamento es algo </a:t>
            </a:r>
            <a:r>
              <a:rPr lang="es-ES" sz="2400" kern="0" dirty="0" smtClean="0">
                <a:latin typeface="Avenir"/>
                <a:ea typeface="Avenir"/>
                <a:cs typeface="Avenir"/>
                <a:sym typeface="Avenir"/>
              </a:rPr>
              <a:t>especial</a:t>
            </a:r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r>
              <a:rPr lang="es-ES" sz="2400" kern="0" dirty="0" smtClean="0">
                <a:latin typeface="Avenir"/>
                <a:cs typeface="Arial"/>
                <a:sym typeface="Avenir"/>
              </a:rPr>
              <a:t>- Día en la piscina </a:t>
            </a:r>
            <a:endParaRPr lang="es-ES" sz="1400" kern="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262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e39a322f_0_2"/>
          <p:cNvSpPr txBox="1">
            <a:spLocks noGrp="1"/>
          </p:cNvSpPr>
          <p:nvPr>
            <p:ph type="body" idx="1"/>
          </p:nvPr>
        </p:nvSpPr>
        <p:spPr>
          <a:xfrm>
            <a:off x="396265" y="775927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¿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Qué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llevar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en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la mochila?</a:t>
            </a:r>
            <a:endParaRPr sz="4400" b="1" kern="1200" dirty="0">
              <a:solidFill>
                <a:schemeClr val="accent2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29711" y="1902373"/>
            <a:ext cx="91650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es-ES_tradnl" b="1" dirty="0" smtClean="0"/>
              <a:t>Comida del primer día y mochila pequeña.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Saco </a:t>
            </a:r>
            <a:r>
              <a:rPr lang="es-ES_tradnl" dirty="0"/>
              <a:t>de </a:t>
            </a:r>
            <a:r>
              <a:rPr lang="es-ES_tradnl" dirty="0" smtClean="0"/>
              <a:t>dormir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Pijama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Anorak </a:t>
            </a:r>
            <a:r>
              <a:rPr lang="es-ES_tradnl" dirty="0"/>
              <a:t>o similar, </a:t>
            </a:r>
            <a:r>
              <a:rPr lang="es-ES_tradnl" dirty="0" smtClean="0"/>
              <a:t>impermeable.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Ropa </a:t>
            </a:r>
            <a:r>
              <a:rPr lang="es-ES_tradnl" dirty="0"/>
              <a:t>para 7 días (mudas, pantalones largos y cortos, </a:t>
            </a:r>
            <a:r>
              <a:rPr lang="es-ES_tradnl" dirty="0" smtClean="0"/>
              <a:t>jerséis/sudaderas, </a:t>
            </a:r>
            <a:r>
              <a:rPr lang="es-ES_tradnl" dirty="0"/>
              <a:t>camisetas, calcetines</a:t>
            </a:r>
            <a:r>
              <a:rPr lang="es-ES_tradnl" dirty="0" smtClean="0"/>
              <a:t>…)</a:t>
            </a:r>
            <a:endParaRPr lang="es-ES" dirty="0"/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Playeras</a:t>
            </a:r>
          </a:p>
          <a:p>
            <a:pPr marL="285750" lvl="0" indent="-285750">
              <a:buFontTx/>
              <a:buChar char="-"/>
            </a:pPr>
            <a:r>
              <a:rPr lang="es-ES_tradnl" dirty="0"/>
              <a:t>B</a:t>
            </a:r>
            <a:r>
              <a:rPr lang="es-ES_tradnl" dirty="0" smtClean="0"/>
              <a:t>otas y calcetines de monte</a:t>
            </a:r>
            <a:endParaRPr lang="es-ES" dirty="0"/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Traje </a:t>
            </a:r>
            <a:r>
              <a:rPr lang="es-ES_tradnl" dirty="0"/>
              <a:t>de </a:t>
            </a:r>
            <a:r>
              <a:rPr lang="es-ES_tradnl" dirty="0" smtClean="0"/>
              <a:t>baño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Chancletas </a:t>
            </a:r>
            <a:r>
              <a:rPr lang="es-ES_tradnl" dirty="0"/>
              <a:t>de río (a poder ser de atar), visera y </a:t>
            </a:r>
            <a:r>
              <a:rPr lang="es-ES_tradnl" b="1" dirty="0"/>
              <a:t>gorro de </a:t>
            </a:r>
            <a:r>
              <a:rPr lang="es-ES_tradnl" b="1" dirty="0" smtClean="0"/>
              <a:t>piscina</a:t>
            </a:r>
            <a:r>
              <a:rPr lang="es-ES_tradnl" dirty="0" smtClean="0"/>
              <a:t>.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_tradnl" b="1" dirty="0" smtClean="0"/>
              <a:t>Cantimplora </a:t>
            </a:r>
            <a:r>
              <a:rPr lang="es-ES_tradnl" dirty="0"/>
              <a:t>(a poder ser de 1L</a:t>
            </a:r>
            <a:r>
              <a:rPr lang="es-ES_tradnl" dirty="0" smtClean="0"/>
              <a:t>)</a:t>
            </a:r>
            <a:endParaRPr lang="es-ES_tradnl" b="1" dirty="0" smtClean="0"/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Linterna (no es necesaria)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Crema </a:t>
            </a:r>
            <a:r>
              <a:rPr lang="es-ES_tradnl" dirty="0"/>
              <a:t>solar </a:t>
            </a:r>
            <a:r>
              <a:rPr lang="es-ES_tradnl" dirty="0" smtClean="0"/>
              <a:t>(nosotras tenemos, no es necesaria)                   </a:t>
            </a:r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2 </a:t>
            </a:r>
            <a:r>
              <a:rPr lang="es-ES_tradnl" dirty="0"/>
              <a:t>Toallas (una para la piscina y otra para la ducha) </a:t>
            </a:r>
            <a:endParaRPr lang="es-ES_tradnl" dirty="0" smtClean="0"/>
          </a:p>
          <a:p>
            <a:pPr marL="285750" lvl="0" indent="-285750">
              <a:buFontTx/>
              <a:buChar char="-"/>
            </a:pPr>
            <a:r>
              <a:rPr lang="es-ES_tradnl" dirty="0" smtClean="0"/>
              <a:t>Neceser </a:t>
            </a:r>
            <a:r>
              <a:rPr lang="es-ES_tradnl" dirty="0"/>
              <a:t>con: </a:t>
            </a:r>
            <a:r>
              <a:rPr lang="es-ES_tradnl" dirty="0" smtClean="0"/>
              <a:t>gel, champú</a:t>
            </a:r>
            <a:r>
              <a:rPr lang="es-ES_tradnl" b="1" dirty="0" smtClean="0"/>
              <a:t>, </a:t>
            </a:r>
            <a:r>
              <a:rPr lang="es-ES_tradnl" dirty="0"/>
              <a:t>cepillo y pasta de dientes, peine</a:t>
            </a:r>
            <a:r>
              <a:rPr lang="es-ES_tradnl" dirty="0" smtClean="0"/>
              <a:t>…</a:t>
            </a:r>
            <a:endParaRPr lang="es-ES" dirty="0"/>
          </a:p>
          <a:p>
            <a:pPr marL="342900" lvl="0" indent="-342900" defTabSz="914400">
              <a:buClr>
                <a:srgbClr val="FFFFFF"/>
              </a:buClr>
              <a:buSzPts val="2400"/>
              <a:buFont typeface="Noto Sans Symbols"/>
              <a:buChar char="❖"/>
              <a:defRPr/>
            </a:pPr>
            <a:endParaRPr lang="es-ES" sz="1400" kern="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234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e39a322f_0_2"/>
          <p:cNvSpPr txBox="1">
            <a:spLocks noGrp="1"/>
          </p:cNvSpPr>
          <p:nvPr>
            <p:ph type="body" idx="1"/>
          </p:nvPr>
        </p:nvSpPr>
        <p:spPr>
          <a:xfrm>
            <a:off x="396265" y="775927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Cosas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a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tener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en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400" b="1" kern="1200" dirty="0" err="1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cuenta</a:t>
            </a:r>
            <a:r>
              <a:rPr lang="en-US" sz="4400" b="1" kern="1200" dirty="0" smtClean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endParaRPr sz="4400" b="1" kern="1200" dirty="0">
              <a:solidFill>
                <a:schemeClr val="accent2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29711" y="1902373"/>
            <a:ext cx="916502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Las botas de monte tienen que estar usadas, para evitar heridas en los pies. 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La mochila pequeña se usa, además de para llevar la comida del primer día, para llevar la comida de las excursiones durante el campamento. Por ello recomendamos mochilas cómodas. 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No es necesario llevar dinero.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No se puede traer comida extra, solo es necesaria la comida del primer día. 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No se pueden traer aparatos electrónicos (</a:t>
            </a:r>
            <a:r>
              <a:rPr lang="es-ES" b="1" dirty="0">
                <a:sym typeface="Arial"/>
              </a:rPr>
              <a:t>incluidos relojes</a:t>
            </a:r>
            <a:r>
              <a:rPr lang="es-ES" dirty="0">
                <a:sym typeface="Arial"/>
              </a:rPr>
              <a:t>).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Es muy importante hacer las mochilas con los niños y niñas, para que sepan que ropa llevan y donde está.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- Toda la ropa que traigan debe de llevar el nombre del niño o niña, para que en caso de perdida, podamos devolvérsela. </a:t>
            </a:r>
            <a:endParaRPr lang="es-ES" dirty="0" smtClean="0"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 smtClean="0">
                <a:sym typeface="Arial"/>
              </a:rPr>
              <a:t>-Si aún no habéis acudido a la oficina a rellenar la documentación necesaria y llevar la tarjeta de </a:t>
            </a:r>
            <a:r>
              <a:rPr lang="es-ES" dirty="0" err="1" smtClean="0">
                <a:sym typeface="Arial"/>
              </a:rPr>
              <a:t>osakidetza</a:t>
            </a:r>
            <a:r>
              <a:rPr lang="es-ES" dirty="0" smtClean="0">
                <a:sym typeface="Arial"/>
              </a:rPr>
              <a:t> tenéis que acudir antes del 08/06.</a:t>
            </a:r>
            <a:endParaRPr lang="es-ES" dirty="0"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endParaRPr lang="es-ES" dirty="0"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r>
              <a:rPr lang="es-ES" dirty="0">
                <a:sym typeface="Arial"/>
              </a:rPr>
              <a:t>Si algún niño o niña tiene que tomar alguna medicación, hay que notificarlo al equipo de responsables.</a:t>
            </a:r>
          </a:p>
          <a:p>
            <a:pPr marL="285750" lvl="0" indent="-285750" defTabSz="914400">
              <a:buClr>
                <a:srgbClr val="FFFFFF"/>
              </a:buClr>
              <a:buSzPts val="2400"/>
              <a:buFontTx/>
              <a:buChar char="-"/>
              <a:defRPr/>
            </a:pPr>
            <a:endParaRPr lang="es-ES" sz="1400" kern="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066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3795124" y="3695405"/>
            <a:ext cx="4507968" cy="5847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307689"/>
                </a:solidFill>
                <a:latin typeface="Avenir"/>
                <a:ea typeface="Avenir"/>
                <a:cs typeface="Avenir"/>
                <a:sym typeface="Avenir"/>
              </a:rPr>
              <a:t>¿</a:t>
            </a:r>
            <a:r>
              <a:rPr lang="en-US" sz="3200" b="1" dirty="0" err="1" smtClean="0">
                <a:solidFill>
                  <a:srgbClr val="307689"/>
                </a:solidFill>
                <a:latin typeface="Avenir"/>
                <a:ea typeface="Avenir"/>
                <a:cs typeface="Avenir"/>
                <a:sym typeface="Avenir"/>
              </a:rPr>
              <a:t>Preguntas</a:t>
            </a:r>
            <a:r>
              <a:rPr lang="en-US" sz="3200" b="1" dirty="0">
                <a:solidFill>
                  <a:srgbClr val="307689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307689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Imagen 1" descr="Pregunta Signo De Interrogación - Imagen gratis en Pixabay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t="8281" r="8165" b="9782"/>
          <a:stretch/>
        </p:blipFill>
        <p:spPr>
          <a:xfrm>
            <a:off x="5023945" y="1313793"/>
            <a:ext cx="2217683" cy="24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1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17"/>
          <p:cNvGrpSpPr/>
          <p:nvPr/>
        </p:nvGrpSpPr>
        <p:grpSpPr>
          <a:xfrm>
            <a:off x="3457576" y="3771900"/>
            <a:ext cx="5267325" cy="156210"/>
            <a:chOff x="3248025" y="2952750"/>
            <a:chExt cx="5267325" cy="156210"/>
          </a:xfrm>
        </p:grpSpPr>
        <p:sp>
          <p:nvSpPr>
            <p:cNvPr id="379" name="Google Shape;379;p17"/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7"/>
          <p:cNvGrpSpPr/>
          <p:nvPr/>
        </p:nvGrpSpPr>
        <p:grpSpPr>
          <a:xfrm rot="10800000" flipH="1">
            <a:off x="3457576" y="4903223"/>
            <a:ext cx="5267325" cy="156210"/>
            <a:chOff x="3248025" y="2952750"/>
            <a:chExt cx="5267325" cy="156210"/>
          </a:xfrm>
        </p:grpSpPr>
        <p:sp>
          <p:nvSpPr>
            <p:cNvPr id="382" name="Google Shape;382;p17"/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7"/>
          <p:cNvSpPr txBox="1"/>
          <p:nvPr/>
        </p:nvSpPr>
        <p:spPr>
          <a:xfrm>
            <a:off x="-4762" y="390783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Eskerrik asko!</a:t>
            </a: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17"/>
          <p:cNvSpPr/>
          <p:nvPr/>
        </p:nvSpPr>
        <p:spPr>
          <a:xfrm>
            <a:off x="3457576" y="1816300"/>
            <a:ext cx="5267325" cy="1930155"/>
          </a:xfrm>
          <a:custGeom>
            <a:avLst/>
            <a:gdLst/>
            <a:ahLst/>
            <a:cxnLst/>
            <a:rect l="l" t="t" r="r" b="b"/>
            <a:pathLst>
              <a:path w="4710892" h="1726256" extrusionOk="0">
                <a:moveTo>
                  <a:pt x="3158617" y="1445775"/>
                </a:moveTo>
                <a:cubicBezTo>
                  <a:pt x="3153684" y="1477528"/>
                  <a:pt x="3148444" y="1509282"/>
                  <a:pt x="3143511" y="1541035"/>
                </a:cubicBezTo>
                <a:cubicBezTo>
                  <a:pt x="3144744" y="1541035"/>
                  <a:pt x="3145977" y="1541343"/>
                  <a:pt x="3147211" y="1541652"/>
                </a:cubicBezTo>
                <a:cubicBezTo>
                  <a:pt x="3158617" y="1510823"/>
                  <a:pt x="3164166" y="1479070"/>
                  <a:pt x="3161700" y="1446083"/>
                </a:cubicBezTo>
                <a:cubicBezTo>
                  <a:pt x="3160467" y="1446083"/>
                  <a:pt x="3159542" y="1445775"/>
                  <a:pt x="3158617" y="1445775"/>
                </a:cubicBezTo>
                <a:close/>
                <a:moveTo>
                  <a:pt x="3102509" y="1383502"/>
                </a:moveTo>
                <a:cubicBezTo>
                  <a:pt x="3080313" y="1402924"/>
                  <a:pt x="3073530" y="1435602"/>
                  <a:pt x="3084937" y="1468280"/>
                </a:cubicBezTo>
                <a:cubicBezTo>
                  <a:pt x="3097577" y="1440534"/>
                  <a:pt x="3103743" y="1413714"/>
                  <a:pt x="3102509" y="1383502"/>
                </a:cubicBezTo>
                <a:close/>
                <a:moveTo>
                  <a:pt x="2042557" y="1318762"/>
                </a:moveTo>
                <a:cubicBezTo>
                  <a:pt x="2036468" y="1320689"/>
                  <a:pt x="2030919" y="1324465"/>
                  <a:pt x="2025370" y="1329860"/>
                </a:cubicBezTo>
                <a:lnTo>
                  <a:pt x="1929425" y="1419350"/>
                </a:lnTo>
                <a:lnTo>
                  <a:pt x="1929425" y="1473921"/>
                </a:lnTo>
                <a:lnTo>
                  <a:pt x="1936080" y="1473921"/>
                </a:lnTo>
                <a:cubicBezTo>
                  <a:pt x="1936145" y="1471835"/>
                  <a:pt x="1936211" y="1469748"/>
                  <a:pt x="1936276" y="1467662"/>
                </a:cubicBezTo>
                <a:cubicBezTo>
                  <a:pt x="1958164" y="1442075"/>
                  <a:pt x="1982826" y="1418954"/>
                  <a:pt x="2006256" y="1394907"/>
                </a:cubicBezTo>
                <a:cubicBezTo>
                  <a:pt x="2025370" y="1375178"/>
                  <a:pt x="2043250" y="1354214"/>
                  <a:pt x="2057123" y="1330168"/>
                </a:cubicBezTo>
                <a:cubicBezTo>
                  <a:pt x="2059281" y="1326777"/>
                  <a:pt x="2060822" y="1323078"/>
                  <a:pt x="2062980" y="1318762"/>
                </a:cubicBezTo>
                <a:cubicBezTo>
                  <a:pt x="2055273" y="1316758"/>
                  <a:pt x="2048645" y="1316835"/>
                  <a:pt x="2042557" y="1318762"/>
                </a:cubicBezTo>
                <a:close/>
                <a:moveTo>
                  <a:pt x="3045786" y="1314755"/>
                </a:moveTo>
                <a:cubicBezTo>
                  <a:pt x="3040545" y="1312906"/>
                  <a:pt x="3036538" y="1315680"/>
                  <a:pt x="3033763" y="1320613"/>
                </a:cubicBezTo>
                <a:cubicBezTo>
                  <a:pt x="3027905" y="1331403"/>
                  <a:pt x="3028522" y="1342501"/>
                  <a:pt x="3031605" y="1355141"/>
                </a:cubicBezTo>
                <a:cubicBezTo>
                  <a:pt x="3042087" y="1346509"/>
                  <a:pt x="3045786" y="1336336"/>
                  <a:pt x="3047636" y="1325237"/>
                </a:cubicBezTo>
                <a:cubicBezTo>
                  <a:pt x="3048253" y="1321846"/>
                  <a:pt x="3051644" y="1316605"/>
                  <a:pt x="3045786" y="1314755"/>
                </a:cubicBezTo>
                <a:close/>
                <a:moveTo>
                  <a:pt x="3826358" y="1281769"/>
                </a:moveTo>
                <a:cubicBezTo>
                  <a:pt x="3822658" y="1284544"/>
                  <a:pt x="3816800" y="1284852"/>
                  <a:pt x="3817417" y="1289476"/>
                </a:cubicBezTo>
                <a:cubicBezTo>
                  <a:pt x="3818342" y="1293792"/>
                  <a:pt x="3820500" y="1299033"/>
                  <a:pt x="3826974" y="1298417"/>
                </a:cubicBezTo>
                <a:cubicBezTo>
                  <a:pt x="3830365" y="1298108"/>
                  <a:pt x="3833447" y="1296875"/>
                  <a:pt x="3831906" y="1292251"/>
                </a:cubicBezTo>
                <a:cubicBezTo>
                  <a:pt x="3830673" y="1288552"/>
                  <a:pt x="3830673" y="1283927"/>
                  <a:pt x="3826358" y="1281769"/>
                </a:cubicBezTo>
                <a:close/>
                <a:moveTo>
                  <a:pt x="2734305" y="1255642"/>
                </a:moveTo>
                <a:cubicBezTo>
                  <a:pt x="2732571" y="1254408"/>
                  <a:pt x="2730567" y="1254023"/>
                  <a:pt x="2727947" y="1256181"/>
                </a:cubicBezTo>
                <a:cubicBezTo>
                  <a:pt x="2722706" y="1260497"/>
                  <a:pt x="2723631" y="1266355"/>
                  <a:pt x="2727022" y="1271595"/>
                </a:cubicBezTo>
                <a:cubicBezTo>
                  <a:pt x="2731030" y="1277453"/>
                  <a:pt x="2735962" y="1283002"/>
                  <a:pt x="2740278" y="1289168"/>
                </a:cubicBezTo>
                <a:cubicBezTo>
                  <a:pt x="2771106" y="1332944"/>
                  <a:pt x="2800085" y="1378261"/>
                  <a:pt x="2833071" y="1420496"/>
                </a:cubicBezTo>
                <a:cubicBezTo>
                  <a:pt x="2857117" y="1451325"/>
                  <a:pt x="2876231" y="1483694"/>
                  <a:pt x="2888254" y="1520688"/>
                </a:cubicBezTo>
                <a:cubicBezTo>
                  <a:pt x="2891337" y="1530245"/>
                  <a:pt x="2895653" y="1539494"/>
                  <a:pt x="2904901" y="1548742"/>
                </a:cubicBezTo>
                <a:cubicBezTo>
                  <a:pt x="2904901" y="1534253"/>
                  <a:pt x="2905518" y="1522538"/>
                  <a:pt x="2904593" y="1510823"/>
                </a:cubicBezTo>
                <a:cubicBezTo>
                  <a:pt x="2903052" y="1484927"/>
                  <a:pt x="2894728" y="1462114"/>
                  <a:pt x="2872223" y="1446392"/>
                </a:cubicBezTo>
                <a:cubicBezTo>
                  <a:pt x="2868524" y="1443926"/>
                  <a:pt x="2865749" y="1439302"/>
                  <a:pt x="2862975" y="1435294"/>
                </a:cubicBezTo>
                <a:cubicBezTo>
                  <a:pt x="2837079" y="1396758"/>
                  <a:pt x="2812108" y="1357915"/>
                  <a:pt x="2785904" y="1319688"/>
                </a:cubicBezTo>
                <a:cubicBezTo>
                  <a:pt x="2771723" y="1299033"/>
                  <a:pt x="2758467" y="1276836"/>
                  <a:pt x="2739045" y="1260189"/>
                </a:cubicBezTo>
                <a:cubicBezTo>
                  <a:pt x="2737503" y="1258956"/>
                  <a:pt x="2736039" y="1256875"/>
                  <a:pt x="2734305" y="1255642"/>
                </a:cubicBezTo>
                <a:close/>
                <a:moveTo>
                  <a:pt x="2086101" y="1189631"/>
                </a:moveTo>
                <a:cubicBezTo>
                  <a:pt x="2077392" y="1189207"/>
                  <a:pt x="2068683" y="1190209"/>
                  <a:pt x="2065446" y="1193292"/>
                </a:cubicBezTo>
                <a:cubicBezTo>
                  <a:pt x="2052498" y="1205623"/>
                  <a:pt x="2044483" y="1221038"/>
                  <a:pt x="2040783" y="1236452"/>
                </a:cubicBezTo>
                <a:cubicBezTo>
                  <a:pt x="2041400" y="1246625"/>
                  <a:pt x="2043250" y="1254333"/>
                  <a:pt x="2050648" y="1258649"/>
                </a:cubicBezTo>
                <a:cubicBezTo>
                  <a:pt x="2058047" y="1262656"/>
                  <a:pt x="2063904" y="1258341"/>
                  <a:pt x="2069762" y="1254333"/>
                </a:cubicBezTo>
                <a:cubicBezTo>
                  <a:pt x="2089184" y="1241076"/>
                  <a:pt x="2098741" y="1220729"/>
                  <a:pt x="2107373" y="1199765"/>
                </a:cubicBezTo>
                <a:cubicBezTo>
                  <a:pt x="2108298" y="1197916"/>
                  <a:pt x="2109223" y="1196374"/>
                  <a:pt x="2106757" y="1194525"/>
                </a:cubicBezTo>
                <a:cubicBezTo>
                  <a:pt x="2103520" y="1191904"/>
                  <a:pt x="2094810" y="1190054"/>
                  <a:pt x="2086101" y="1189631"/>
                </a:cubicBezTo>
                <a:close/>
                <a:moveTo>
                  <a:pt x="992622" y="1124237"/>
                </a:moveTo>
                <a:cubicBezTo>
                  <a:pt x="984915" y="1131328"/>
                  <a:pt x="978133" y="1138110"/>
                  <a:pt x="969501" y="1146434"/>
                </a:cubicBezTo>
                <a:cubicBezTo>
                  <a:pt x="981524" y="1141501"/>
                  <a:pt x="991081" y="1137494"/>
                  <a:pt x="992622" y="1124237"/>
                </a:cubicBezTo>
                <a:close/>
                <a:moveTo>
                  <a:pt x="771891" y="1021578"/>
                </a:moveTo>
                <a:cubicBezTo>
                  <a:pt x="756169" y="1029901"/>
                  <a:pt x="742296" y="1040383"/>
                  <a:pt x="729348" y="1051790"/>
                </a:cubicBezTo>
                <a:cubicBezTo>
                  <a:pt x="700986" y="1075219"/>
                  <a:pt x="675707" y="1101115"/>
                  <a:pt x="655360" y="1131943"/>
                </a:cubicBezTo>
                <a:cubicBezTo>
                  <a:pt x="651661" y="1137184"/>
                  <a:pt x="651353" y="1141809"/>
                  <a:pt x="655669" y="1146124"/>
                </a:cubicBezTo>
                <a:cubicBezTo>
                  <a:pt x="660293" y="1150440"/>
                  <a:pt x="663067" y="1144891"/>
                  <a:pt x="665842" y="1143041"/>
                </a:cubicBezTo>
                <a:cubicBezTo>
                  <a:pt x="688655" y="1126702"/>
                  <a:pt x="709310" y="1108205"/>
                  <a:pt x="728115" y="1087550"/>
                </a:cubicBezTo>
                <a:cubicBezTo>
                  <a:pt x="745687" y="1067821"/>
                  <a:pt x="761101" y="1046241"/>
                  <a:pt x="771891" y="1021578"/>
                </a:cubicBezTo>
                <a:close/>
                <a:moveTo>
                  <a:pt x="3636571" y="954950"/>
                </a:moveTo>
                <a:cubicBezTo>
                  <a:pt x="3635376" y="954064"/>
                  <a:pt x="3633373" y="954527"/>
                  <a:pt x="3629981" y="956530"/>
                </a:cubicBezTo>
                <a:cubicBezTo>
                  <a:pt x="3619808" y="962388"/>
                  <a:pt x="3609327" y="968245"/>
                  <a:pt x="3598537" y="973178"/>
                </a:cubicBezTo>
                <a:cubicBezTo>
                  <a:pt x="3591754" y="976261"/>
                  <a:pt x="3590522" y="980268"/>
                  <a:pt x="3592063" y="986742"/>
                </a:cubicBezTo>
                <a:cubicBezTo>
                  <a:pt x="3595454" y="1000923"/>
                  <a:pt x="3597612" y="1015413"/>
                  <a:pt x="3600695" y="1029902"/>
                </a:cubicBezTo>
                <a:cubicBezTo>
                  <a:pt x="3604702" y="1049016"/>
                  <a:pt x="3604702" y="1049016"/>
                  <a:pt x="3623507" y="1049016"/>
                </a:cubicBezTo>
                <a:cubicBezTo>
                  <a:pt x="3625974" y="1049016"/>
                  <a:pt x="3628440" y="1048708"/>
                  <a:pt x="3630598" y="1048708"/>
                </a:cubicBezTo>
                <a:cubicBezTo>
                  <a:pt x="3641080" y="1050557"/>
                  <a:pt x="3643854" y="1046241"/>
                  <a:pt x="3642930" y="1036068"/>
                </a:cubicBezTo>
                <a:cubicBezTo>
                  <a:pt x="3640771" y="1011405"/>
                  <a:pt x="3639538" y="986434"/>
                  <a:pt x="3638305" y="961463"/>
                </a:cubicBezTo>
                <a:cubicBezTo>
                  <a:pt x="3638151" y="958072"/>
                  <a:pt x="3637765" y="955837"/>
                  <a:pt x="3636571" y="954950"/>
                </a:cubicBezTo>
                <a:close/>
                <a:moveTo>
                  <a:pt x="2559316" y="875144"/>
                </a:moveTo>
                <a:cubicBezTo>
                  <a:pt x="2551301" y="874528"/>
                  <a:pt x="2545443" y="878227"/>
                  <a:pt x="2539586" y="883160"/>
                </a:cubicBezTo>
                <a:cubicBezTo>
                  <a:pt x="2487178" y="928477"/>
                  <a:pt x="2445251" y="982118"/>
                  <a:pt x="2411032" y="1041925"/>
                </a:cubicBezTo>
                <a:cubicBezTo>
                  <a:pt x="2407949" y="1047166"/>
                  <a:pt x="2406407" y="1052407"/>
                  <a:pt x="2407024" y="1058264"/>
                </a:cubicBezTo>
                <a:cubicBezTo>
                  <a:pt x="2408257" y="1067820"/>
                  <a:pt x="2415348" y="1072753"/>
                  <a:pt x="2423363" y="1076452"/>
                </a:cubicBezTo>
                <a:cubicBezTo>
                  <a:pt x="2431379" y="1080152"/>
                  <a:pt x="2434153" y="1073370"/>
                  <a:pt x="2438161" y="1069053"/>
                </a:cubicBezTo>
                <a:cubicBezTo>
                  <a:pt x="2443710" y="1063196"/>
                  <a:pt x="2449259" y="1057031"/>
                  <a:pt x="2454500" y="1050865"/>
                </a:cubicBezTo>
                <a:cubicBezTo>
                  <a:pt x="2492110" y="1007089"/>
                  <a:pt x="2531879" y="964854"/>
                  <a:pt x="2568257" y="920153"/>
                </a:cubicBezTo>
                <a:cubicBezTo>
                  <a:pt x="2573806" y="913063"/>
                  <a:pt x="2575964" y="905048"/>
                  <a:pt x="2576889" y="895799"/>
                </a:cubicBezTo>
                <a:cubicBezTo>
                  <a:pt x="2576889" y="881926"/>
                  <a:pt x="2571647" y="875453"/>
                  <a:pt x="2559316" y="875144"/>
                </a:cubicBezTo>
                <a:close/>
                <a:moveTo>
                  <a:pt x="2883552" y="852910"/>
                </a:moveTo>
                <a:cubicBezTo>
                  <a:pt x="2881240" y="852794"/>
                  <a:pt x="2878851" y="854181"/>
                  <a:pt x="2875922" y="856956"/>
                </a:cubicBezTo>
                <a:cubicBezTo>
                  <a:pt x="2861124" y="870521"/>
                  <a:pt x="2857733" y="889942"/>
                  <a:pt x="2847868" y="909364"/>
                </a:cubicBezTo>
                <a:cubicBezTo>
                  <a:pt x="2862357" y="904740"/>
                  <a:pt x="2873456" y="900424"/>
                  <a:pt x="2883937" y="894567"/>
                </a:cubicBezTo>
                <a:cubicBezTo>
                  <a:pt x="2902126" y="883777"/>
                  <a:pt x="2903359" y="873912"/>
                  <a:pt x="2890720" y="857881"/>
                </a:cubicBezTo>
                <a:cubicBezTo>
                  <a:pt x="2888099" y="854644"/>
                  <a:pt x="2885864" y="853025"/>
                  <a:pt x="2883552" y="852910"/>
                </a:cubicBezTo>
                <a:close/>
                <a:moveTo>
                  <a:pt x="2765287" y="852910"/>
                </a:moveTo>
                <a:cubicBezTo>
                  <a:pt x="2762474" y="853796"/>
                  <a:pt x="2759853" y="855877"/>
                  <a:pt x="2757233" y="858189"/>
                </a:cubicBezTo>
                <a:cubicBezTo>
                  <a:pt x="2736886" y="876378"/>
                  <a:pt x="2728254" y="900732"/>
                  <a:pt x="2719930" y="929094"/>
                </a:cubicBezTo>
                <a:cubicBezTo>
                  <a:pt x="2746443" y="914297"/>
                  <a:pt x="2768331" y="899808"/>
                  <a:pt x="2778812" y="873295"/>
                </a:cubicBezTo>
                <a:cubicBezTo>
                  <a:pt x="2781895" y="866204"/>
                  <a:pt x="2781279" y="859731"/>
                  <a:pt x="2774496" y="854798"/>
                </a:cubicBezTo>
                <a:cubicBezTo>
                  <a:pt x="2771105" y="852332"/>
                  <a:pt x="2768100" y="852023"/>
                  <a:pt x="2765287" y="852910"/>
                </a:cubicBezTo>
                <a:close/>
                <a:moveTo>
                  <a:pt x="2276775" y="839845"/>
                </a:moveTo>
                <a:cubicBezTo>
                  <a:pt x="2279164" y="839383"/>
                  <a:pt x="2281553" y="840154"/>
                  <a:pt x="2284019" y="843699"/>
                </a:cubicBezTo>
                <a:cubicBezTo>
                  <a:pt x="2288952" y="850789"/>
                  <a:pt x="2246100" y="905972"/>
                  <a:pt x="2239318" y="913062"/>
                </a:cubicBezTo>
                <a:cubicBezTo>
                  <a:pt x="2234385" y="917995"/>
                  <a:pt x="2228836" y="921694"/>
                  <a:pt x="2222362" y="916454"/>
                </a:cubicBezTo>
                <a:cubicBezTo>
                  <a:pt x="2217738" y="912754"/>
                  <a:pt x="2190917" y="934334"/>
                  <a:pt x="2184751" y="929094"/>
                </a:cubicBezTo>
                <a:cubicBezTo>
                  <a:pt x="2191534" y="924778"/>
                  <a:pt x="2263981" y="846782"/>
                  <a:pt x="2269530" y="843390"/>
                </a:cubicBezTo>
                <a:cubicBezTo>
                  <a:pt x="2271996" y="842003"/>
                  <a:pt x="2274386" y="840308"/>
                  <a:pt x="2276775" y="839845"/>
                </a:cubicBezTo>
                <a:close/>
                <a:moveTo>
                  <a:pt x="2493651" y="767861"/>
                </a:moveTo>
                <a:cubicBezTo>
                  <a:pt x="2491185" y="769403"/>
                  <a:pt x="2489952" y="769711"/>
                  <a:pt x="2489027" y="770944"/>
                </a:cubicBezTo>
                <a:lnTo>
                  <a:pt x="2371263" y="877301"/>
                </a:lnTo>
                <a:cubicBezTo>
                  <a:pt x="2347833" y="898881"/>
                  <a:pt x="2326870" y="922927"/>
                  <a:pt x="2324404" y="956839"/>
                </a:cubicBezTo>
                <a:cubicBezTo>
                  <a:pt x="2323171" y="974410"/>
                  <a:pt x="2317622" y="990441"/>
                  <a:pt x="2308373" y="1005239"/>
                </a:cubicBezTo>
                <a:cubicBezTo>
                  <a:pt x="2296967" y="1023427"/>
                  <a:pt x="2284636" y="1041000"/>
                  <a:pt x="2273229" y="1058880"/>
                </a:cubicBezTo>
                <a:cubicBezTo>
                  <a:pt x="2258740" y="1081693"/>
                  <a:pt x="2244559" y="1104814"/>
                  <a:pt x="2230686" y="1127935"/>
                </a:cubicBezTo>
                <a:cubicBezTo>
                  <a:pt x="2224829" y="1137492"/>
                  <a:pt x="2228528" y="1145199"/>
                  <a:pt x="2237776" y="1150440"/>
                </a:cubicBezTo>
                <a:cubicBezTo>
                  <a:pt x="2250724" y="1157839"/>
                  <a:pt x="2255040" y="1157222"/>
                  <a:pt x="2262131" y="1146432"/>
                </a:cubicBezTo>
                <a:cubicBezTo>
                  <a:pt x="2282169" y="1116220"/>
                  <a:pt x="2300358" y="1085084"/>
                  <a:pt x="2322862" y="1056722"/>
                </a:cubicBezTo>
                <a:cubicBezTo>
                  <a:pt x="2366330" y="1002156"/>
                  <a:pt x="2410415" y="947898"/>
                  <a:pt x="2453883" y="893640"/>
                </a:cubicBezTo>
                <a:cubicBezTo>
                  <a:pt x="2465598" y="878843"/>
                  <a:pt x="2478545" y="864970"/>
                  <a:pt x="2486252" y="847398"/>
                </a:cubicBezTo>
                <a:cubicBezTo>
                  <a:pt x="2488719" y="841541"/>
                  <a:pt x="2490876" y="835991"/>
                  <a:pt x="2487486" y="829826"/>
                </a:cubicBezTo>
                <a:cubicBezTo>
                  <a:pt x="2481320" y="818111"/>
                  <a:pt x="2482861" y="806088"/>
                  <a:pt x="2486869" y="794065"/>
                </a:cubicBezTo>
                <a:cubicBezTo>
                  <a:pt x="2489643" y="786050"/>
                  <a:pt x="2493651" y="778343"/>
                  <a:pt x="2493651" y="767861"/>
                </a:cubicBezTo>
                <a:close/>
                <a:moveTo>
                  <a:pt x="3511910" y="721620"/>
                </a:moveTo>
                <a:cubicBezTo>
                  <a:pt x="3504819" y="720079"/>
                  <a:pt x="3503894" y="721928"/>
                  <a:pt x="3503278" y="728402"/>
                </a:cubicBezTo>
                <a:cubicBezTo>
                  <a:pt x="3502044" y="744741"/>
                  <a:pt x="3499887" y="762313"/>
                  <a:pt x="3486322" y="771870"/>
                </a:cubicBezTo>
                <a:cubicBezTo>
                  <a:pt x="3471833" y="782352"/>
                  <a:pt x="3471833" y="794683"/>
                  <a:pt x="3472449" y="809173"/>
                </a:cubicBezTo>
                <a:lnTo>
                  <a:pt x="3472449" y="820271"/>
                </a:lnTo>
                <a:cubicBezTo>
                  <a:pt x="3468442" y="842776"/>
                  <a:pt x="3473374" y="861581"/>
                  <a:pt x="3493413" y="875454"/>
                </a:cubicBezTo>
                <a:cubicBezTo>
                  <a:pt x="3508210" y="885319"/>
                  <a:pt x="3518692" y="899809"/>
                  <a:pt x="3523316" y="917689"/>
                </a:cubicBezTo>
                <a:cubicBezTo>
                  <a:pt x="3524858" y="923546"/>
                  <a:pt x="3528249" y="928171"/>
                  <a:pt x="3533181" y="931562"/>
                </a:cubicBezTo>
                <a:cubicBezTo>
                  <a:pt x="3542738" y="938652"/>
                  <a:pt x="3547054" y="937419"/>
                  <a:pt x="3550753" y="926013"/>
                </a:cubicBezTo>
                <a:cubicBezTo>
                  <a:pt x="3561236" y="894568"/>
                  <a:pt x="3569559" y="862197"/>
                  <a:pt x="3583432" y="831986"/>
                </a:cubicBezTo>
                <a:cubicBezTo>
                  <a:pt x="3588364" y="821812"/>
                  <a:pt x="3588672" y="810714"/>
                  <a:pt x="3584665" y="799616"/>
                </a:cubicBezTo>
                <a:cubicBezTo>
                  <a:pt x="3582198" y="792834"/>
                  <a:pt x="3579733" y="790059"/>
                  <a:pt x="3572642" y="794992"/>
                </a:cubicBezTo>
                <a:cubicBezTo>
                  <a:pt x="3564318" y="800849"/>
                  <a:pt x="3555686" y="806090"/>
                  <a:pt x="3546746" y="811331"/>
                </a:cubicBezTo>
                <a:cubicBezTo>
                  <a:pt x="3543047" y="813489"/>
                  <a:pt x="3539964" y="819038"/>
                  <a:pt x="3535031" y="814414"/>
                </a:cubicBezTo>
                <a:cubicBezTo>
                  <a:pt x="3531332" y="810714"/>
                  <a:pt x="3529482" y="805782"/>
                  <a:pt x="3531023" y="799924"/>
                </a:cubicBezTo>
                <a:cubicBezTo>
                  <a:pt x="3534414" y="788518"/>
                  <a:pt x="3536881" y="776803"/>
                  <a:pt x="3539964" y="765396"/>
                </a:cubicBezTo>
                <a:cubicBezTo>
                  <a:pt x="3548287" y="733643"/>
                  <a:pt x="3544280" y="727477"/>
                  <a:pt x="3511910" y="721620"/>
                </a:cubicBezTo>
                <a:close/>
                <a:moveTo>
                  <a:pt x="3472296" y="622814"/>
                </a:moveTo>
                <a:cubicBezTo>
                  <a:pt x="3470292" y="622121"/>
                  <a:pt x="3467209" y="624048"/>
                  <a:pt x="3461044" y="627901"/>
                </a:cubicBezTo>
                <a:cubicBezTo>
                  <a:pt x="3458269" y="629751"/>
                  <a:pt x="3455802" y="631909"/>
                  <a:pt x="3452720" y="633142"/>
                </a:cubicBezTo>
                <a:cubicBezTo>
                  <a:pt x="3441929" y="637458"/>
                  <a:pt x="3436997" y="645781"/>
                  <a:pt x="3434839" y="657188"/>
                </a:cubicBezTo>
                <a:cubicBezTo>
                  <a:pt x="3431756" y="675377"/>
                  <a:pt x="3425282" y="692641"/>
                  <a:pt x="3418808" y="709904"/>
                </a:cubicBezTo>
                <a:cubicBezTo>
                  <a:pt x="3412643" y="727169"/>
                  <a:pt x="3405243" y="744124"/>
                  <a:pt x="3402160" y="762313"/>
                </a:cubicBezTo>
                <a:cubicBezTo>
                  <a:pt x="3398461" y="782968"/>
                  <a:pt x="3411101" y="797766"/>
                  <a:pt x="3432064" y="797766"/>
                </a:cubicBezTo>
                <a:cubicBezTo>
                  <a:pt x="3445321" y="797766"/>
                  <a:pt x="3468134" y="786976"/>
                  <a:pt x="3468750" y="778344"/>
                </a:cubicBezTo>
                <a:cubicBezTo>
                  <a:pt x="3471833" y="757381"/>
                  <a:pt x="3483548" y="741350"/>
                  <a:pt x="3496188" y="725627"/>
                </a:cubicBezTo>
                <a:cubicBezTo>
                  <a:pt x="3500196" y="720695"/>
                  <a:pt x="3501120" y="716070"/>
                  <a:pt x="3499271" y="709904"/>
                </a:cubicBezTo>
                <a:cubicBezTo>
                  <a:pt x="3491563" y="684625"/>
                  <a:pt x="3484473" y="659038"/>
                  <a:pt x="3477074" y="633450"/>
                </a:cubicBezTo>
                <a:cubicBezTo>
                  <a:pt x="3475225" y="626822"/>
                  <a:pt x="3474300" y="623508"/>
                  <a:pt x="3472296" y="622814"/>
                </a:cubicBezTo>
                <a:close/>
                <a:moveTo>
                  <a:pt x="3374801" y="567863"/>
                </a:moveTo>
                <a:cubicBezTo>
                  <a:pt x="3364011" y="569790"/>
                  <a:pt x="3353761" y="574568"/>
                  <a:pt x="3344204" y="582892"/>
                </a:cubicBezTo>
                <a:cubicBezTo>
                  <a:pt x="3330023" y="595223"/>
                  <a:pt x="3318616" y="609404"/>
                  <a:pt x="3308751" y="625126"/>
                </a:cubicBezTo>
                <a:cubicBezTo>
                  <a:pt x="3299195" y="640233"/>
                  <a:pt x="3303202" y="651639"/>
                  <a:pt x="3319541" y="658729"/>
                </a:cubicBezTo>
                <a:cubicBezTo>
                  <a:pt x="3345129" y="670136"/>
                  <a:pt x="3345129" y="670136"/>
                  <a:pt x="3343279" y="697573"/>
                </a:cubicBezTo>
                <a:cubicBezTo>
                  <a:pt x="3342971" y="698806"/>
                  <a:pt x="3342971" y="700039"/>
                  <a:pt x="3342663" y="703430"/>
                </a:cubicBezTo>
                <a:cubicBezTo>
                  <a:pt x="3342355" y="711754"/>
                  <a:pt x="3344512" y="721311"/>
                  <a:pt x="3355302" y="725318"/>
                </a:cubicBezTo>
                <a:cubicBezTo>
                  <a:pt x="3366709" y="730251"/>
                  <a:pt x="3377807" y="729943"/>
                  <a:pt x="3387056" y="720694"/>
                </a:cubicBezTo>
                <a:cubicBezTo>
                  <a:pt x="3390447" y="717303"/>
                  <a:pt x="3393530" y="713295"/>
                  <a:pt x="3396305" y="709288"/>
                </a:cubicBezTo>
                <a:cubicBezTo>
                  <a:pt x="3403395" y="698498"/>
                  <a:pt x="3407711" y="686475"/>
                  <a:pt x="3410486" y="674144"/>
                </a:cubicBezTo>
                <a:cubicBezTo>
                  <a:pt x="3412644" y="665820"/>
                  <a:pt x="3414802" y="656263"/>
                  <a:pt x="3422509" y="651947"/>
                </a:cubicBezTo>
                <a:cubicBezTo>
                  <a:pt x="3436998" y="643623"/>
                  <a:pt x="3439156" y="630367"/>
                  <a:pt x="3440389" y="615878"/>
                </a:cubicBezTo>
                <a:cubicBezTo>
                  <a:pt x="3441006" y="608171"/>
                  <a:pt x="3442239" y="600464"/>
                  <a:pt x="3443780" y="592757"/>
                </a:cubicBezTo>
                <a:cubicBezTo>
                  <a:pt x="3445322" y="585358"/>
                  <a:pt x="3443780" y="580425"/>
                  <a:pt x="3435457" y="578268"/>
                </a:cubicBezTo>
                <a:cubicBezTo>
                  <a:pt x="3426516" y="575801"/>
                  <a:pt x="3417576" y="572410"/>
                  <a:pt x="3408636" y="569944"/>
                </a:cubicBezTo>
                <a:cubicBezTo>
                  <a:pt x="3396921" y="566861"/>
                  <a:pt x="3385591" y="565936"/>
                  <a:pt x="3374801" y="567863"/>
                </a:cubicBezTo>
                <a:close/>
                <a:moveTo>
                  <a:pt x="2505367" y="497498"/>
                </a:moveTo>
                <a:cubicBezTo>
                  <a:pt x="2501975" y="529867"/>
                  <a:pt x="2481629" y="555763"/>
                  <a:pt x="2444326" y="576110"/>
                </a:cubicBezTo>
                <a:cubicBezTo>
                  <a:pt x="2448642" y="544357"/>
                  <a:pt x="2475155" y="505205"/>
                  <a:pt x="2505367" y="497498"/>
                </a:cubicBezTo>
                <a:close/>
                <a:moveTo>
                  <a:pt x="1467070" y="353838"/>
                </a:moveTo>
                <a:cubicBezTo>
                  <a:pt x="1458438" y="354146"/>
                  <a:pt x="1451656" y="357846"/>
                  <a:pt x="1446107" y="364628"/>
                </a:cubicBezTo>
                <a:lnTo>
                  <a:pt x="1345298" y="483933"/>
                </a:lnTo>
                <a:cubicBezTo>
                  <a:pt x="1337899" y="492565"/>
                  <a:pt x="1330192" y="501197"/>
                  <a:pt x="1324643" y="511371"/>
                </a:cubicBezTo>
                <a:cubicBezTo>
                  <a:pt x="1314161" y="530792"/>
                  <a:pt x="1316011" y="538808"/>
                  <a:pt x="1335125" y="549906"/>
                </a:cubicBezTo>
                <a:cubicBezTo>
                  <a:pt x="1339749" y="552680"/>
                  <a:pt x="1342215" y="556380"/>
                  <a:pt x="1341290" y="561929"/>
                </a:cubicBezTo>
                <a:cubicBezTo>
                  <a:pt x="1340365" y="566861"/>
                  <a:pt x="1338208" y="569636"/>
                  <a:pt x="1332658" y="570561"/>
                </a:cubicBezTo>
                <a:cubicBezTo>
                  <a:pt x="1313545" y="573644"/>
                  <a:pt x="1297206" y="583817"/>
                  <a:pt x="1283641" y="597073"/>
                </a:cubicBezTo>
                <a:cubicBezTo>
                  <a:pt x="1246339" y="633451"/>
                  <a:pt x="1209654" y="670444"/>
                  <a:pt x="1172968" y="707438"/>
                </a:cubicBezTo>
                <a:lnTo>
                  <a:pt x="993546" y="888092"/>
                </a:lnTo>
                <a:cubicBezTo>
                  <a:pt x="983065" y="898574"/>
                  <a:pt x="971350" y="907514"/>
                  <a:pt x="959944" y="916763"/>
                </a:cubicBezTo>
                <a:cubicBezTo>
                  <a:pt x="952545" y="922620"/>
                  <a:pt x="944529" y="922928"/>
                  <a:pt x="938056" y="915221"/>
                </a:cubicBezTo>
                <a:cubicBezTo>
                  <a:pt x="930965" y="906898"/>
                  <a:pt x="939905" y="903507"/>
                  <a:pt x="943913" y="899499"/>
                </a:cubicBezTo>
                <a:cubicBezTo>
                  <a:pt x="999096" y="843699"/>
                  <a:pt x="1053662" y="787592"/>
                  <a:pt x="1106687" y="729943"/>
                </a:cubicBezTo>
                <a:cubicBezTo>
                  <a:pt x="1144605" y="688941"/>
                  <a:pt x="1180983" y="646707"/>
                  <a:pt x="1221985" y="608788"/>
                </a:cubicBezTo>
                <a:cubicBezTo>
                  <a:pt x="1233700" y="597998"/>
                  <a:pt x="1242948" y="584742"/>
                  <a:pt x="1250655" y="570561"/>
                </a:cubicBezTo>
                <a:cubicBezTo>
                  <a:pt x="1258979" y="554838"/>
                  <a:pt x="1254355" y="546207"/>
                  <a:pt x="1236474" y="542815"/>
                </a:cubicBezTo>
                <a:cubicBezTo>
                  <a:pt x="1225376" y="540657"/>
                  <a:pt x="1216127" y="544973"/>
                  <a:pt x="1208420" y="552372"/>
                </a:cubicBezTo>
                <a:cubicBezTo>
                  <a:pt x="1197939" y="562545"/>
                  <a:pt x="1187457" y="573027"/>
                  <a:pt x="1177284" y="583817"/>
                </a:cubicBezTo>
                <a:cubicBezTo>
                  <a:pt x="1141522" y="620811"/>
                  <a:pt x="1111003" y="662121"/>
                  <a:pt x="1077708" y="700965"/>
                </a:cubicBezTo>
                <a:cubicBezTo>
                  <a:pt x="1070926" y="709288"/>
                  <a:pt x="1063835" y="717612"/>
                  <a:pt x="1053970" y="723469"/>
                </a:cubicBezTo>
                <a:cubicBezTo>
                  <a:pt x="1053970" y="721619"/>
                  <a:pt x="1053354" y="720694"/>
                  <a:pt x="1053662" y="720078"/>
                </a:cubicBezTo>
                <a:lnTo>
                  <a:pt x="1060135" y="698806"/>
                </a:lnTo>
                <a:cubicBezTo>
                  <a:pt x="1061986" y="692949"/>
                  <a:pt x="1063835" y="687092"/>
                  <a:pt x="1063527" y="680926"/>
                </a:cubicBezTo>
                <a:cubicBezTo>
                  <a:pt x="1062602" y="668903"/>
                  <a:pt x="1052429" y="660579"/>
                  <a:pt x="1041639" y="664279"/>
                </a:cubicBezTo>
                <a:cubicBezTo>
                  <a:pt x="1032390" y="667361"/>
                  <a:pt x="1023450" y="671369"/>
                  <a:pt x="1016359" y="678768"/>
                </a:cubicBezTo>
                <a:cubicBezTo>
                  <a:pt x="940213" y="760771"/>
                  <a:pt x="873316" y="848632"/>
                  <a:pt x="822758" y="948824"/>
                </a:cubicBezTo>
                <a:cubicBezTo>
                  <a:pt x="818442" y="957148"/>
                  <a:pt x="808885" y="967321"/>
                  <a:pt x="813201" y="974720"/>
                </a:cubicBezTo>
                <a:cubicBezTo>
                  <a:pt x="818750" y="983968"/>
                  <a:pt x="831081" y="975644"/>
                  <a:pt x="840638" y="975336"/>
                </a:cubicBezTo>
                <a:cubicBezTo>
                  <a:pt x="840946" y="975336"/>
                  <a:pt x="841563" y="975028"/>
                  <a:pt x="841871" y="975028"/>
                </a:cubicBezTo>
                <a:cubicBezTo>
                  <a:pt x="856052" y="973179"/>
                  <a:pt x="865609" y="979960"/>
                  <a:pt x="869308" y="993525"/>
                </a:cubicBezTo>
                <a:cubicBezTo>
                  <a:pt x="873008" y="1006781"/>
                  <a:pt x="867459" y="1017880"/>
                  <a:pt x="859443" y="1027436"/>
                </a:cubicBezTo>
                <a:cubicBezTo>
                  <a:pt x="835705" y="1055798"/>
                  <a:pt x="814126" y="1085702"/>
                  <a:pt x="788538" y="1112522"/>
                </a:cubicBezTo>
                <a:cubicBezTo>
                  <a:pt x="782989" y="1118071"/>
                  <a:pt x="778365" y="1124237"/>
                  <a:pt x="779906" y="1133177"/>
                </a:cubicBezTo>
                <a:cubicBezTo>
                  <a:pt x="786072" y="1131019"/>
                  <a:pt x="789771" y="1126395"/>
                  <a:pt x="794087" y="1123004"/>
                </a:cubicBezTo>
                <a:cubicBezTo>
                  <a:pt x="807652" y="1112214"/>
                  <a:pt x="820908" y="1101424"/>
                  <a:pt x="834780" y="1091251"/>
                </a:cubicBezTo>
                <a:cubicBezTo>
                  <a:pt x="844337" y="1084469"/>
                  <a:pt x="860060" y="1085085"/>
                  <a:pt x="866842" y="1091559"/>
                </a:cubicBezTo>
                <a:cubicBezTo>
                  <a:pt x="872700" y="1097417"/>
                  <a:pt x="873933" y="1113139"/>
                  <a:pt x="869000" y="1123004"/>
                </a:cubicBezTo>
                <a:cubicBezTo>
                  <a:pt x="864376" y="1131636"/>
                  <a:pt x="857902" y="1139034"/>
                  <a:pt x="850811" y="1146125"/>
                </a:cubicBezTo>
                <a:lnTo>
                  <a:pt x="767575" y="1229670"/>
                </a:lnTo>
                <a:cubicBezTo>
                  <a:pt x="763567" y="1233986"/>
                  <a:pt x="759251" y="1238610"/>
                  <a:pt x="763875" y="1244775"/>
                </a:cubicBezTo>
                <a:cubicBezTo>
                  <a:pt x="768808" y="1251250"/>
                  <a:pt x="774357" y="1246934"/>
                  <a:pt x="779290" y="1244775"/>
                </a:cubicBezTo>
                <a:cubicBezTo>
                  <a:pt x="781448" y="1243851"/>
                  <a:pt x="783297" y="1241693"/>
                  <a:pt x="785147" y="1240151"/>
                </a:cubicBezTo>
                <a:lnTo>
                  <a:pt x="929732" y="1104815"/>
                </a:lnTo>
                <a:cubicBezTo>
                  <a:pt x="938981" y="1096183"/>
                  <a:pt x="949154" y="1087860"/>
                  <a:pt x="952545" y="1074912"/>
                </a:cubicBezTo>
                <a:cubicBezTo>
                  <a:pt x="959635" y="1049016"/>
                  <a:pt x="977516" y="1031136"/>
                  <a:pt x="996938" y="1014488"/>
                </a:cubicBezTo>
                <a:cubicBezTo>
                  <a:pt x="1007419" y="1005240"/>
                  <a:pt x="1020675" y="1008014"/>
                  <a:pt x="1027766" y="1020037"/>
                </a:cubicBezTo>
                <a:cubicBezTo>
                  <a:pt x="1033007" y="1029286"/>
                  <a:pt x="1033931" y="1038226"/>
                  <a:pt x="1029307" y="1048091"/>
                </a:cubicBezTo>
                <a:cubicBezTo>
                  <a:pt x="1019134" y="1069671"/>
                  <a:pt x="1008961" y="1091559"/>
                  <a:pt x="998171" y="1114989"/>
                </a:cubicBezTo>
                <a:cubicBezTo>
                  <a:pt x="1011735" y="1114372"/>
                  <a:pt x="1015743" y="1103582"/>
                  <a:pt x="1022525" y="1098341"/>
                </a:cubicBezTo>
                <a:cubicBezTo>
                  <a:pt x="1068151" y="1054873"/>
                  <a:pt x="1119943" y="1017571"/>
                  <a:pt x="1155704" y="964238"/>
                </a:cubicBezTo>
                <a:cubicBezTo>
                  <a:pt x="1169268" y="943892"/>
                  <a:pt x="1177900" y="944816"/>
                  <a:pt x="1196089" y="960539"/>
                </a:cubicBezTo>
                <a:cubicBezTo>
                  <a:pt x="1199172" y="963005"/>
                  <a:pt x="1201947" y="966088"/>
                  <a:pt x="1205338" y="968554"/>
                </a:cubicBezTo>
                <a:cubicBezTo>
                  <a:pt x="1216127" y="976569"/>
                  <a:pt x="1224451" y="991675"/>
                  <a:pt x="1236783" y="992908"/>
                </a:cubicBezTo>
                <a:cubicBezTo>
                  <a:pt x="1250039" y="994450"/>
                  <a:pt x="1260828" y="980885"/>
                  <a:pt x="1272852" y="973795"/>
                </a:cubicBezTo>
                <a:cubicBezTo>
                  <a:pt x="1293815" y="961464"/>
                  <a:pt x="1314778" y="948516"/>
                  <a:pt x="1339441" y="946975"/>
                </a:cubicBezTo>
                <a:cubicBezTo>
                  <a:pt x="1354238" y="945741"/>
                  <a:pt x="1363795" y="938959"/>
                  <a:pt x="1372119" y="928169"/>
                </a:cubicBezTo>
                <a:lnTo>
                  <a:pt x="1550923" y="699423"/>
                </a:lnTo>
                <a:cubicBezTo>
                  <a:pt x="1555856" y="693257"/>
                  <a:pt x="1559555" y="686475"/>
                  <a:pt x="1562329" y="679076"/>
                </a:cubicBezTo>
                <a:cubicBezTo>
                  <a:pt x="1566645" y="667670"/>
                  <a:pt x="1565104" y="661813"/>
                  <a:pt x="1551848" y="658730"/>
                </a:cubicBezTo>
                <a:cubicBezTo>
                  <a:pt x="1527185" y="652872"/>
                  <a:pt x="1503756" y="643316"/>
                  <a:pt x="1484026" y="627593"/>
                </a:cubicBezTo>
                <a:cubicBezTo>
                  <a:pt x="1468611" y="615262"/>
                  <a:pt x="1453814" y="615262"/>
                  <a:pt x="1437475" y="622969"/>
                </a:cubicBezTo>
                <a:cubicBezTo>
                  <a:pt x="1432234" y="625435"/>
                  <a:pt x="1426993" y="627593"/>
                  <a:pt x="1422061" y="630368"/>
                </a:cubicBezTo>
                <a:cubicBezTo>
                  <a:pt x="1398323" y="643624"/>
                  <a:pt x="1380134" y="662737"/>
                  <a:pt x="1361637" y="682159"/>
                </a:cubicBezTo>
                <a:cubicBezTo>
                  <a:pt x="1347456" y="697265"/>
                  <a:pt x="1332967" y="712371"/>
                  <a:pt x="1316628" y="725627"/>
                </a:cubicBezTo>
                <a:cubicBezTo>
                  <a:pt x="1310154" y="730868"/>
                  <a:pt x="1307071" y="729635"/>
                  <a:pt x="1304605" y="721928"/>
                </a:cubicBezTo>
                <a:cubicBezTo>
                  <a:pt x="1301830" y="712679"/>
                  <a:pt x="1306454" y="706205"/>
                  <a:pt x="1311695" y="699731"/>
                </a:cubicBezTo>
                <a:lnTo>
                  <a:pt x="1387225" y="607247"/>
                </a:lnTo>
                <a:lnTo>
                  <a:pt x="1481251" y="493490"/>
                </a:lnTo>
                <a:cubicBezTo>
                  <a:pt x="1490191" y="482700"/>
                  <a:pt x="1489575" y="476843"/>
                  <a:pt x="1478476" y="468211"/>
                </a:cubicBezTo>
                <a:cubicBezTo>
                  <a:pt x="1474469" y="465128"/>
                  <a:pt x="1471078" y="461429"/>
                  <a:pt x="1466762" y="459271"/>
                </a:cubicBezTo>
                <a:cubicBezTo>
                  <a:pt x="1456280" y="454338"/>
                  <a:pt x="1458130" y="448172"/>
                  <a:pt x="1463062" y="439849"/>
                </a:cubicBezTo>
                <a:cubicBezTo>
                  <a:pt x="1473235" y="422894"/>
                  <a:pt x="1483101" y="405938"/>
                  <a:pt x="1491424" y="388057"/>
                </a:cubicBezTo>
                <a:cubicBezTo>
                  <a:pt x="1500056" y="370485"/>
                  <a:pt x="1486800" y="352913"/>
                  <a:pt x="1467070" y="353838"/>
                </a:cubicBezTo>
                <a:close/>
                <a:moveTo>
                  <a:pt x="2526637" y="345515"/>
                </a:moveTo>
                <a:cubicBezTo>
                  <a:pt x="2530028" y="361238"/>
                  <a:pt x="2528487" y="372952"/>
                  <a:pt x="2519547" y="385283"/>
                </a:cubicBezTo>
                <a:cubicBezTo>
                  <a:pt x="2471454" y="450639"/>
                  <a:pt x="2424596" y="516920"/>
                  <a:pt x="2377120" y="582585"/>
                </a:cubicBezTo>
                <a:cubicBezTo>
                  <a:pt x="2351533" y="618037"/>
                  <a:pt x="2317313" y="643933"/>
                  <a:pt x="2282477" y="669212"/>
                </a:cubicBezTo>
                <a:cubicBezTo>
                  <a:pt x="2275695" y="674145"/>
                  <a:pt x="2269221" y="670445"/>
                  <a:pt x="2262747" y="668596"/>
                </a:cubicBezTo>
                <a:cubicBezTo>
                  <a:pt x="2258123" y="667362"/>
                  <a:pt x="2260589" y="664280"/>
                  <a:pt x="2261822" y="661813"/>
                </a:cubicBezTo>
                <a:cubicBezTo>
                  <a:pt x="2266447" y="653798"/>
                  <a:pt x="2270454" y="644858"/>
                  <a:pt x="2276620" y="637768"/>
                </a:cubicBezTo>
                <a:cubicBezTo>
                  <a:pt x="2334269" y="572103"/>
                  <a:pt x="2385136" y="501198"/>
                  <a:pt x="2441860" y="434609"/>
                </a:cubicBezTo>
                <a:cubicBezTo>
                  <a:pt x="2467755" y="403781"/>
                  <a:pt x="2495193" y="374185"/>
                  <a:pt x="2526637" y="345515"/>
                </a:cubicBezTo>
                <a:close/>
                <a:moveTo>
                  <a:pt x="2698043" y="315302"/>
                </a:moveTo>
                <a:cubicBezTo>
                  <a:pt x="2693111" y="312219"/>
                  <a:pt x="2689103" y="313453"/>
                  <a:pt x="2684787" y="317152"/>
                </a:cubicBezTo>
                <a:cubicBezTo>
                  <a:pt x="2678313" y="322701"/>
                  <a:pt x="2671531" y="327942"/>
                  <a:pt x="2664749" y="333183"/>
                </a:cubicBezTo>
                <a:cubicBezTo>
                  <a:pt x="2636695" y="355687"/>
                  <a:pt x="2636695" y="355687"/>
                  <a:pt x="2662590" y="381275"/>
                </a:cubicBezTo>
                <a:lnTo>
                  <a:pt x="2663515" y="382199"/>
                </a:lnTo>
                <a:cubicBezTo>
                  <a:pt x="2665673" y="384974"/>
                  <a:pt x="2667831" y="385591"/>
                  <a:pt x="2670298" y="382508"/>
                </a:cubicBezTo>
                <a:cubicBezTo>
                  <a:pt x="2682321" y="367710"/>
                  <a:pt x="2696194" y="353838"/>
                  <a:pt x="2705751" y="337190"/>
                </a:cubicBezTo>
                <a:cubicBezTo>
                  <a:pt x="2707292" y="334416"/>
                  <a:pt x="2708525" y="331333"/>
                  <a:pt x="2708217" y="328558"/>
                </a:cubicBezTo>
                <a:cubicBezTo>
                  <a:pt x="2708217" y="321160"/>
                  <a:pt x="2703284" y="318077"/>
                  <a:pt x="2698043" y="315302"/>
                </a:cubicBezTo>
                <a:close/>
                <a:moveTo>
                  <a:pt x="2598044" y="105477"/>
                </a:moveTo>
                <a:cubicBezTo>
                  <a:pt x="2594845" y="105130"/>
                  <a:pt x="2591377" y="107519"/>
                  <a:pt x="2587369" y="112760"/>
                </a:cubicBezTo>
                <a:cubicBezTo>
                  <a:pt x="2572571" y="131873"/>
                  <a:pt x="2556849" y="150370"/>
                  <a:pt x="2539585" y="167326"/>
                </a:cubicBezTo>
                <a:cubicBezTo>
                  <a:pt x="2510607" y="196305"/>
                  <a:pt x="2481628" y="225283"/>
                  <a:pt x="2452033" y="253645"/>
                </a:cubicBezTo>
                <a:cubicBezTo>
                  <a:pt x="2421513" y="283241"/>
                  <a:pt x="2395925" y="316535"/>
                  <a:pt x="2370030" y="350138"/>
                </a:cubicBezTo>
                <a:cubicBezTo>
                  <a:pt x="2368488" y="351987"/>
                  <a:pt x="2367564" y="354454"/>
                  <a:pt x="2366947" y="356612"/>
                </a:cubicBezTo>
                <a:cubicBezTo>
                  <a:pt x="2359240" y="393606"/>
                  <a:pt x="2337968" y="422584"/>
                  <a:pt x="2311456" y="447555"/>
                </a:cubicBezTo>
                <a:cubicBezTo>
                  <a:pt x="2269530" y="486707"/>
                  <a:pt x="2234694" y="531716"/>
                  <a:pt x="2199549" y="576726"/>
                </a:cubicBezTo>
                <a:cubicBezTo>
                  <a:pt x="2198316" y="578267"/>
                  <a:pt x="2197391" y="579808"/>
                  <a:pt x="2194925" y="583816"/>
                </a:cubicBezTo>
                <a:lnTo>
                  <a:pt x="2251341" y="579500"/>
                </a:lnTo>
                <a:cubicBezTo>
                  <a:pt x="2251341" y="581350"/>
                  <a:pt x="2251649" y="582891"/>
                  <a:pt x="2251032" y="583816"/>
                </a:cubicBezTo>
                <a:cubicBezTo>
                  <a:pt x="2206331" y="656262"/>
                  <a:pt x="2164714" y="730867"/>
                  <a:pt x="2114155" y="799922"/>
                </a:cubicBezTo>
                <a:cubicBezTo>
                  <a:pt x="2095042" y="826126"/>
                  <a:pt x="2074078" y="850788"/>
                  <a:pt x="2052190" y="874835"/>
                </a:cubicBezTo>
                <a:cubicBezTo>
                  <a:pt x="2046641" y="881000"/>
                  <a:pt x="2041709" y="882542"/>
                  <a:pt x="2034310" y="878534"/>
                </a:cubicBezTo>
                <a:cubicBezTo>
                  <a:pt x="2024753" y="873293"/>
                  <a:pt x="2014271" y="869286"/>
                  <a:pt x="2004406" y="864045"/>
                </a:cubicBezTo>
                <a:cubicBezTo>
                  <a:pt x="1991458" y="857263"/>
                  <a:pt x="1990842" y="850480"/>
                  <a:pt x="2001940" y="839999"/>
                </a:cubicBezTo>
                <a:cubicBezTo>
                  <a:pt x="2029686" y="813795"/>
                  <a:pt x="2057739" y="787899"/>
                  <a:pt x="2085793" y="762003"/>
                </a:cubicBezTo>
                <a:cubicBezTo>
                  <a:pt x="2098433" y="750289"/>
                  <a:pt x="2111072" y="738574"/>
                  <a:pt x="2119396" y="723160"/>
                </a:cubicBezTo>
                <a:cubicBezTo>
                  <a:pt x="2123095" y="716069"/>
                  <a:pt x="2126795" y="708671"/>
                  <a:pt x="2126486" y="700963"/>
                </a:cubicBezTo>
                <a:cubicBezTo>
                  <a:pt x="2126178" y="679692"/>
                  <a:pt x="2137276" y="664586"/>
                  <a:pt x="2150532" y="650097"/>
                </a:cubicBezTo>
                <a:cubicBezTo>
                  <a:pt x="2157315" y="643006"/>
                  <a:pt x="2163789" y="635607"/>
                  <a:pt x="2168721" y="626975"/>
                </a:cubicBezTo>
                <a:cubicBezTo>
                  <a:pt x="2173037" y="619269"/>
                  <a:pt x="2173345" y="611253"/>
                  <a:pt x="2167488" y="604163"/>
                </a:cubicBezTo>
                <a:cubicBezTo>
                  <a:pt x="2161322" y="596764"/>
                  <a:pt x="2155465" y="593373"/>
                  <a:pt x="2145908" y="600771"/>
                </a:cubicBezTo>
                <a:cubicBezTo>
                  <a:pt x="2133268" y="610945"/>
                  <a:pt x="2122787" y="622659"/>
                  <a:pt x="2112614" y="635299"/>
                </a:cubicBezTo>
                <a:cubicBezTo>
                  <a:pt x="2070071" y="687399"/>
                  <a:pt x="2026603" y="738574"/>
                  <a:pt x="1979436" y="786666"/>
                </a:cubicBezTo>
                <a:cubicBezTo>
                  <a:pt x="1966488" y="799922"/>
                  <a:pt x="1952307" y="811637"/>
                  <a:pt x="1934734" y="820577"/>
                </a:cubicBezTo>
                <a:cubicBezTo>
                  <a:pt x="1938434" y="814720"/>
                  <a:pt x="1941825" y="808554"/>
                  <a:pt x="1945525" y="802697"/>
                </a:cubicBezTo>
                <a:cubicBezTo>
                  <a:pt x="1960014" y="778959"/>
                  <a:pt x="1974194" y="754913"/>
                  <a:pt x="1989301" y="731483"/>
                </a:cubicBezTo>
                <a:cubicBezTo>
                  <a:pt x="1995158" y="722235"/>
                  <a:pt x="1993000" y="715144"/>
                  <a:pt x="1986526" y="708362"/>
                </a:cubicBezTo>
                <a:cubicBezTo>
                  <a:pt x="1979744" y="700963"/>
                  <a:pt x="1972345" y="705896"/>
                  <a:pt x="1966488" y="709595"/>
                </a:cubicBezTo>
                <a:cubicBezTo>
                  <a:pt x="1960630" y="713295"/>
                  <a:pt x="1955698" y="718535"/>
                  <a:pt x="1951382" y="723776"/>
                </a:cubicBezTo>
                <a:lnTo>
                  <a:pt x="1789841" y="924160"/>
                </a:lnTo>
                <a:cubicBezTo>
                  <a:pt x="1771344" y="946973"/>
                  <a:pt x="1755622" y="971019"/>
                  <a:pt x="1746990" y="999689"/>
                </a:cubicBezTo>
                <a:cubicBezTo>
                  <a:pt x="1741749" y="1016645"/>
                  <a:pt x="1728493" y="1028668"/>
                  <a:pt x="1716470" y="1040999"/>
                </a:cubicBezTo>
                <a:lnTo>
                  <a:pt x="1487108" y="1272828"/>
                </a:lnTo>
                <a:cubicBezTo>
                  <a:pt x="1459671" y="1300265"/>
                  <a:pt x="1432619" y="1328087"/>
                  <a:pt x="1408034" y="1357837"/>
                </a:cubicBezTo>
                <a:lnTo>
                  <a:pt x="1367142" y="1419272"/>
                </a:lnTo>
                <a:lnTo>
                  <a:pt x="1415071" y="1419272"/>
                </a:lnTo>
                <a:lnTo>
                  <a:pt x="1437783" y="1380418"/>
                </a:lnTo>
                <a:cubicBezTo>
                  <a:pt x="1499131" y="1321845"/>
                  <a:pt x="1556163" y="1258647"/>
                  <a:pt x="1615662" y="1198224"/>
                </a:cubicBezTo>
                <a:cubicBezTo>
                  <a:pt x="1628918" y="1184967"/>
                  <a:pt x="1644024" y="1174794"/>
                  <a:pt x="1662521" y="1170170"/>
                </a:cubicBezTo>
                <a:cubicBezTo>
                  <a:pt x="1676701" y="1166779"/>
                  <a:pt x="1685025" y="1155680"/>
                  <a:pt x="1694274" y="1145816"/>
                </a:cubicBezTo>
                <a:cubicBezTo>
                  <a:pt x="1727260" y="1109438"/>
                  <a:pt x="1758088" y="1070903"/>
                  <a:pt x="1787375" y="1031443"/>
                </a:cubicBezTo>
                <a:cubicBezTo>
                  <a:pt x="1808955" y="1002772"/>
                  <a:pt x="1834234" y="978726"/>
                  <a:pt x="1869995" y="968861"/>
                </a:cubicBezTo>
                <a:cubicBezTo>
                  <a:pt x="1878318" y="966703"/>
                  <a:pt x="1882943" y="959304"/>
                  <a:pt x="1889109" y="953755"/>
                </a:cubicBezTo>
                <a:cubicBezTo>
                  <a:pt x="1896507" y="944507"/>
                  <a:pt x="1905139" y="938958"/>
                  <a:pt x="1919320" y="941424"/>
                </a:cubicBezTo>
                <a:cubicBezTo>
                  <a:pt x="1902673" y="968244"/>
                  <a:pt x="1885101" y="992907"/>
                  <a:pt x="1865987" y="1016645"/>
                </a:cubicBezTo>
                <a:cubicBezTo>
                  <a:pt x="1816970" y="1076760"/>
                  <a:pt x="1765796" y="1134717"/>
                  <a:pt x="1719245" y="1196990"/>
                </a:cubicBezTo>
                <a:cubicBezTo>
                  <a:pt x="1710305" y="1209013"/>
                  <a:pt x="1701673" y="1221653"/>
                  <a:pt x="1693657" y="1234601"/>
                </a:cubicBezTo>
                <a:cubicBezTo>
                  <a:pt x="1685333" y="1248165"/>
                  <a:pt x="1686567" y="1260188"/>
                  <a:pt x="1696740" y="1269129"/>
                </a:cubicBezTo>
                <a:cubicBezTo>
                  <a:pt x="1705372" y="1276527"/>
                  <a:pt x="1717703" y="1275911"/>
                  <a:pt x="1729418" y="1266971"/>
                </a:cubicBezTo>
                <a:cubicBezTo>
                  <a:pt x="1742057" y="1257414"/>
                  <a:pt x="1751923" y="1245391"/>
                  <a:pt x="1760554" y="1232443"/>
                </a:cubicBezTo>
                <a:cubicBezTo>
                  <a:pt x="1807722" y="1159996"/>
                  <a:pt x="1865370" y="1097107"/>
                  <a:pt x="1927335" y="1037300"/>
                </a:cubicBezTo>
                <a:cubicBezTo>
                  <a:pt x="1939358" y="1025585"/>
                  <a:pt x="1951690" y="1014179"/>
                  <a:pt x="1964021" y="1002772"/>
                </a:cubicBezTo>
                <a:cubicBezTo>
                  <a:pt x="1973886" y="993524"/>
                  <a:pt x="1987142" y="992907"/>
                  <a:pt x="1999165" y="988899"/>
                </a:cubicBezTo>
                <a:cubicBezTo>
                  <a:pt x="2001323" y="987975"/>
                  <a:pt x="2003173" y="989516"/>
                  <a:pt x="2002865" y="992291"/>
                </a:cubicBezTo>
                <a:cubicBezTo>
                  <a:pt x="2001323" y="1004930"/>
                  <a:pt x="2003481" y="1017570"/>
                  <a:pt x="1993616" y="1029285"/>
                </a:cubicBezTo>
                <a:cubicBezTo>
                  <a:pt x="1960322" y="1067820"/>
                  <a:pt x="1926102" y="1105430"/>
                  <a:pt x="1891575" y="1142732"/>
                </a:cubicBezTo>
                <a:cubicBezTo>
                  <a:pt x="1877086" y="1158455"/>
                  <a:pt x="1864138" y="1175411"/>
                  <a:pt x="1849032" y="1190516"/>
                </a:cubicBezTo>
                <a:cubicBezTo>
                  <a:pt x="1838858" y="1200381"/>
                  <a:pt x="1833618" y="1212713"/>
                  <a:pt x="1837934" y="1227510"/>
                </a:cubicBezTo>
                <a:cubicBezTo>
                  <a:pt x="1839783" y="1233676"/>
                  <a:pt x="1843174" y="1236142"/>
                  <a:pt x="1849648" y="1235525"/>
                </a:cubicBezTo>
                <a:cubicBezTo>
                  <a:pt x="1860746" y="1234293"/>
                  <a:pt x="1869995" y="1229052"/>
                  <a:pt x="1876469" y="1219803"/>
                </a:cubicBezTo>
                <a:cubicBezTo>
                  <a:pt x="1891883" y="1197607"/>
                  <a:pt x="1912538" y="1180652"/>
                  <a:pt x="1930727" y="1161538"/>
                </a:cubicBezTo>
                <a:cubicBezTo>
                  <a:pt x="1939050" y="1152906"/>
                  <a:pt x="1947990" y="1150440"/>
                  <a:pt x="1959705" y="1152289"/>
                </a:cubicBezTo>
                <a:cubicBezTo>
                  <a:pt x="1966795" y="1153523"/>
                  <a:pt x="1968954" y="1154756"/>
                  <a:pt x="1965871" y="1162155"/>
                </a:cubicBezTo>
                <a:cubicBezTo>
                  <a:pt x="1951998" y="1196836"/>
                  <a:pt x="1934889" y="1229052"/>
                  <a:pt x="1913270" y="1257761"/>
                </a:cubicBezTo>
                <a:lnTo>
                  <a:pt x="1836942" y="1329214"/>
                </a:lnTo>
                <a:lnTo>
                  <a:pt x="1899422" y="1329214"/>
                </a:lnTo>
                <a:lnTo>
                  <a:pt x="1928068" y="1291941"/>
                </a:lnTo>
                <a:cubicBezTo>
                  <a:pt x="1939128" y="1279533"/>
                  <a:pt x="1950765" y="1267587"/>
                  <a:pt x="1961863" y="1255256"/>
                </a:cubicBezTo>
                <a:cubicBezTo>
                  <a:pt x="1987451" y="1226894"/>
                  <a:pt x="2013963" y="1199456"/>
                  <a:pt x="2039550" y="1171403"/>
                </a:cubicBezTo>
                <a:cubicBezTo>
                  <a:pt x="2056198" y="1153214"/>
                  <a:pt x="2068221" y="1132559"/>
                  <a:pt x="2074078" y="1108513"/>
                </a:cubicBezTo>
                <a:cubicBezTo>
                  <a:pt x="2076545" y="1098032"/>
                  <a:pt x="2082094" y="1088783"/>
                  <a:pt x="2088567" y="1080151"/>
                </a:cubicBezTo>
                <a:cubicBezTo>
                  <a:pt x="2107990" y="1054564"/>
                  <a:pt x="2132652" y="1034217"/>
                  <a:pt x="2155157" y="1008013"/>
                </a:cubicBezTo>
                <a:cubicBezTo>
                  <a:pt x="2154232" y="1028360"/>
                  <a:pt x="2147141" y="1044082"/>
                  <a:pt x="2140051" y="1059496"/>
                </a:cubicBezTo>
                <a:cubicBezTo>
                  <a:pt x="2130802" y="1079843"/>
                  <a:pt x="2118779" y="1099265"/>
                  <a:pt x="2116313" y="1122386"/>
                </a:cubicBezTo>
                <a:cubicBezTo>
                  <a:pt x="2115080" y="1132559"/>
                  <a:pt x="2116621" y="1141808"/>
                  <a:pt x="2120321" y="1152906"/>
                </a:cubicBezTo>
                <a:cubicBezTo>
                  <a:pt x="2130802" y="1142733"/>
                  <a:pt x="2139126" y="1132559"/>
                  <a:pt x="2146833" y="1121769"/>
                </a:cubicBezTo>
                <a:cubicBezTo>
                  <a:pt x="2187835" y="1063504"/>
                  <a:pt x="2226987" y="1003697"/>
                  <a:pt x="2269530" y="946356"/>
                </a:cubicBezTo>
                <a:cubicBezTo>
                  <a:pt x="2290492" y="918611"/>
                  <a:pt x="2314539" y="894565"/>
                  <a:pt x="2344751" y="876684"/>
                </a:cubicBezTo>
                <a:cubicBezTo>
                  <a:pt x="2358623" y="868361"/>
                  <a:pt x="2367564" y="855413"/>
                  <a:pt x="2375887" y="842157"/>
                </a:cubicBezTo>
                <a:cubicBezTo>
                  <a:pt x="2398084" y="806396"/>
                  <a:pt x="2422438" y="771560"/>
                  <a:pt x="2447717" y="737957"/>
                </a:cubicBezTo>
                <a:cubicBezTo>
                  <a:pt x="2450492" y="734258"/>
                  <a:pt x="2453574" y="730867"/>
                  <a:pt x="2456657" y="728092"/>
                </a:cubicBezTo>
                <a:cubicBezTo>
                  <a:pt x="2463440" y="721927"/>
                  <a:pt x="2471455" y="718844"/>
                  <a:pt x="2480395" y="722235"/>
                </a:cubicBezTo>
                <a:cubicBezTo>
                  <a:pt x="2489335" y="725318"/>
                  <a:pt x="2491493" y="733333"/>
                  <a:pt x="2493343" y="741656"/>
                </a:cubicBezTo>
                <a:cubicBezTo>
                  <a:pt x="2493343" y="742582"/>
                  <a:pt x="2493343" y="743198"/>
                  <a:pt x="2493651" y="744123"/>
                </a:cubicBezTo>
                <a:cubicBezTo>
                  <a:pt x="2495501" y="749980"/>
                  <a:pt x="2490877" y="758920"/>
                  <a:pt x="2499200" y="761079"/>
                </a:cubicBezTo>
                <a:cubicBezTo>
                  <a:pt x="2507216" y="763236"/>
                  <a:pt x="2514306" y="757996"/>
                  <a:pt x="2519547" y="751830"/>
                </a:cubicBezTo>
                <a:cubicBezTo>
                  <a:pt x="2539893" y="728092"/>
                  <a:pt x="2559932" y="704355"/>
                  <a:pt x="2579970" y="680617"/>
                </a:cubicBezTo>
                <a:lnTo>
                  <a:pt x="2673072" y="570868"/>
                </a:lnTo>
                <a:cubicBezTo>
                  <a:pt x="2677387" y="565935"/>
                  <a:pt x="2682012" y="561003"/>
                  <a:pt x="2680162" y="553604"/>
                </a:cubicBezTo>
                <a:cubicBezTo>
                  <a:pt x="2675230" y="531099"/>
                  <a:pt x="2683553" y="512603"/>
                  <a:pt x="2696810" y="495339"/>
                </a:cubicBezTo>
                <a:cubicBezTo>
                  <a:pt x="2705750" y="483624"/>
                  <a:pt x="2715306" y="472218"/>
                  <a:pt x="2724247" y="460503"/>
                </a:cubicBezTo>
                <a:cubicBezTo>
                  <a:pt x="2727946" y="455878"/>
                  <a:pt x="2731029" y="450638"/>
                  <a:pt x="2731029" y="445089"/>
                </a:cubicBezTo>
                <a:cubicBezTo>
                  <a:pt x="2731337" y="435532"/>
                  <a:pt x="2732879" y="424434"/>
                  <a:pt x="2722089" y="419193"/>
                </a:cubicBezTo>
                <a:cubicBezTo>
                  <a:pt x="2711299" y="413644"/>
                  <a:pt x="2701126" y="416110"/>
                  <a:pt x="2692802" y="424434"/>
                </a:cubicBezTo>
                <a:cubicBezTo>
                  <a:pt x="2678621" y="438615"/>
                  <a:pt x="2664440" y="452796"/>
                  <a:pt x="2650567" y="467593"/>
                </a:cubicBezTo>
                <a:cubicBezTo>
                  <a:pt x="2612648" y="507978"/>
                  <a:pt x="2574421" y="548055"/>
                  <a:pt x="2537736" y="589365"/>
                </a:cubicBezTo>
                <a:cubicBezTo>
                  <a:pt x="2522321" y="606629"/>
                  <a:pt x="2512457" y="628517"/>
                  <a:pt x="2496117" y="645473"/>
                </a:cubicBezTo>
                <a:cubicBezTo>
                  <a:pt x="2485636" y="656262"/>
                  <a:pt x="2475154" y="667360"/>
                  <a:pt x="2460665" y="678767"/>
                </a:cubicBezTo>
                <a:cubicBezTo>
                  <a:pt x="2466830" y="657187"/>
                  <a:pt x="2472071" y="638074"/>
                  <a:pt x="2486561" y="624509"/>
                </a:cubicBezTo>
                <a:cubicBezTo>
                  <a:pt x="2538969" y="575801"/>
                  <a:pt x="2575962" y="514761"/>
                  <a:pt x="2620664" y="459578"/>
                </a:cubicBezTo>
                <a:cubicBezTo>
                  <a:pt x="2627446" y="451254"/>
                  <a:pt x="2633303" y="442314"/>
                  <a:pt x="2638852" y="433066"/>
                </a:cubicBezTo>
                <a:cubicBezTo>
                  <a:pt x="2648101" y="417652"/>
                  <a:pt x="2645326" y="408711"/>
                  <a:pt x="2629604" y="399771"/>
                </a:cubicBezTo>
                <a:cubicBezTo>
                  <a:pt x="2627754" y="398846"/>
                  <a:pt x="2625905" y="398230"/>
                  <a:pt x="2624055" y="396997"/>
                </a:cubicBezTo>
                <a:cubicBezTo>
                  <a:pt x="2618814" y="392989"/>
                  <a:pt x="2608641" y="394838"/>
                  <a:pt x="2608949" y="383741"/>
                </a:cubicBezTo>
                <a:cubicBezTo>
                  <a:pt x="2609257" y="372026"/>
                  <a:pt x="2612957" y="361544"/>
                  <a:pt x="2624055" y="357845"/>
                </a:cubicBezTo>
                <a:cubicBezTo>
                  <a:pt x="2636386" y="353529"/>
                  <a:pt x="2641935" y="344589"/>
                  <a:pt x="2647793" y="334724"/>
                </a:cubicBezTo>
                <a:cubicBezTo>
                  <a:pt x="2656424" y="319309"/>
                  <a:pt x="2665365" y="304204"/>
                  <a:pt x="2673997" y="288789"/>
                </a:cubicBezTo>
                <a:cubicBezTo>
                  <a:pt x="2676154" y="285090"/>
                  <a:pt x="2677696" y="281390"/>
                  <a:pt x="2679238" y="277691"/>
                </a:cubicBezTo>
                <a:cubicBezTo>
                  <a:pt x="2685711" y="261044"/>
                  <a:pt x="2682628" y="243164"/>
                  <a:pt x="2672455" y="235765"/>
                </a:cubicBezTo>
                <a:cubicBezTo>
                  <a:pt x="2659199" y="226516"/>
                  <a:pt x="2639161" y="228366"/>
                  <a:pt x="2625905" y="241005"/>
                </a:cubicBezTo>
                <a:cubicBezTo>
                  <a:pt x="2613573" y="253029"/>
                  <a:pt x="2600934" y="265052"/>
                  <a:pt x="2590144" y="278308"/>
                </a:cubicBezTo>
                <a:cubicBezTo>
                  <a:pt x="2573805" y="298654"/>
                  <a:pt x="2559624" y="292181"/>
                  <a:pt x="2549142" y="276458"/>
                </a:cubicBezTo>
                <a:cubicBezTo>
                  <a:pt x="2536811" y="258269"/>
                  <a:pt x="2536502" y="258886"/>
                  <a:pt x="2550375" y="241005"/>
                </a:cubicBezTo>
                <a:cubicBezTo>
                  <a:pt x="2572263" y="212644"/>
                  <a:pt x="2593535" y="184281"/>
                  <a:pt x="2615731" y="156228"/>
                </a:cubicBezTo>
                <a:cubicBezTo>
                  <a:pt x="2621897" y="148521"/>
                  <a:pt x="2622513" y="142355"/>
                  <a:pt x="2617273" y="134340"/>
                </a:cubicBezTo>
                <a:cubicBezTo>
                  <a:pt x="2613265" y="128174"/>
                  <a:pt x="2610490" y="121084"/>
                  <a:pt x="2607099" y="114610"/>
                </a:cubicBezTo>
                <a:cubicBezTo>
                  <a:pt x="2604171" y="108907"/>
                  <a:pt x="2601242" y="105824"/>
                  <a:pt x="2598044" y="105477"/>
                </a:cubicBezTo>
                <a:close/>
                <a:moveTo>
                  <a:pt x="2604016" y="6"/>
                </a:moveTo>
                <a:cubicBezTo>
                  <a:pt x="2613881" y="237"/>
                  <a:pt x="2623592" y="6557"/>
                  <a:pt x="2632070" y="19042"/>
                </a:cubicBezTo>
                <a:cubicBezTo>
                  <a:pt x="2649334" y="44321"/>
                  <a:pt x="2665673" y="70525"/>
                  <a:pt x="2682012" y="96421"/>
                </a:cubicBezTo>
                <a:cubicBezTo>
                  <a:pt x="2685403" y="101662"/>
                  <a:pt x="2688794" y="104436"/>
                  <a:pt x="2695268" y="105361"/>
                </a:cubicBezTo>
                <a:cubicBezTo>
                  <a:pt x="2764323" y="115843"/>
                  <a:pt x="2818581" y="150987"/>
                  <a:pt x="2858966" y="207095"/>
                </a:cubicBezTo>
                <a:cubicBezTo>
                  <a:pt x="2922781" y="295572"/>
                  <a:pt x="2985054" y="384974"/>
                  <a:pt x="3049177" y="473451"/>
                </a:cubicBezTo>
                <a:cubicBezTo>
                  <a:pt x="3129022" y="584124"/>
                  <a:pt x="3208251" y="695723"/>
                  <a:pt x="3294878" y="801463"/>
                </a:cubicBezTo>
                <a:cubicBezTo>
                  <a:pt x="3354685" y="874527"/>
                  <a:pt x="3420041" y="942349"/>
                  <a:pt x="3480156" y="1015104"/>
                </a:cubicBezTo>
                <a:cubicBezTo>
                  <a:pt x="3517766" y="1060729"/>
                  <a:pt x="3566475" y="1091557"/>
                  <a:pt x="3615492" y="1122386"/>
                </a:cubicBezTo>
                <a:cubicBezTo>
                  <a:pt x="3662968" y="1151981"/>
                  <a:pt x="3709210" y="1183118"/>
                  <a:pt x="3745279" y="1226894"/>
                </a:cubicBezTo>
                <a:lnTo>
                  <a:pt x="3746204" y="1227818"/>
                </a:lnTo>
                <a:cubicBezTo>
                  <a:pt x="3762235" y="1243541"/>
                  <a:pt x="3768401" y="1242308"/>
                  <a:pt x="3775491" y="1221653"/>
                </a:cubicBezTo>
                <a:cubicBezTo>
                  <a:pt x="3783815" y="1197915"/>
                  <a:pt x="3782273" y="1195141"/>
                  <a:pt x="3761310" y="1182193"/>
                </a:cubicBezTo>
                <a:cubicBezTo>
                  <a:pt x="3738805" y="1168012"/>
                  <a:pt x="3723391" y="1146124"/>
                  <a:pt x="3703969" y="1128551"/>
                </a:cubicBezTo>
                <a:cubicBezTo>
                  <a:pt x="3691330" y="1117145"/>
                  <a:pt x="3690405" y="1106047"/>
                  <a:pt x="3698112" y="1091866"/>
                </a:cubicBezTo>
                <a:cubicBezTo>
                  <a:pt x="3705511" y="1077993"/>
                  <a:pt x="3707977" y="1063196"/>
                  <a:pt x="3699345" y="1048398"/>
                </a:cubicBezTo>
                <a:cubicBezTo>
                  <a:pt x="3696570" y="1043774"/>
                  <a:pt x="3694105" y="1041924"/>
                  <a:pt x="3688863" y="1045315"/>
                </a:cubicBezTo>
                <a:cubicBezTo>
                  <a:pt x="3681465" y="1049939"/>
                  <a:pt x="3674682" y="1054564"/>
                  <a:pt x="3670983" y="1063196"/>
                </a:cubicBezTo>
                <a:cubicBezTo>
                  <a:pt x="3664817" y="1077993"/>
                  <a:pt x="3657110" y="1092174"/>
                  <a:pt x="3651253" y="1106972"/>
                </a:cubicBezTo>
                <a:cubicBezTo>
                  <a:pt x="3647862" y="1115295"/>
                  <a:pt x="3644162" y="1116220"/>
                  <a:pt x="3636455" y="1113137"/>
                </a:cubicBezTo>
                <a:cubicBezTo>
                  <a:pt x="3629057" y="1110363"/>
                  <a:pt x="3622891" y="1106047"/>
                  <a:pt x="3617342" y="1100189"/>
                </a:cubicBezTo>
                <a:cubicBezTo>
                  <a:pt x="3500194" y="971944"/>
                  <a:pt x="3380889" y="845240"/>
                  <a:pt x="3267441" y="713603"/>
                </a:cubicBezTo>
                <a:cubicBezTo>
                  <a:pt x="3256959" y="701580"/>
                  <a:pt x="3247094" y="688940"/>
                  <a:pt x="3238462" y="675376"/>
                </a:cubicBezTo>
                <a:cubicBezTo>
                  <a:pt x="3220582" y="646398"/>
                  <a:pt x="3221507" y="627284"/>
                  <a:pt x="3243087" y="601388"/>
                </a:cubicBezTo>
                <a:cubicBezTo>
                  <a:pt x="3258501" y="582583"/>
                  <a:pt x="3276690" y="566860"/>
                  <a:pt x="3294878" y="550522"/>
                </a:cubicBezTo>
                <a:cubicBezTo>
                  <a:pt x="3318616" y="528942"/>
                  <a:pt x="3341121" y="506437"/>
                  <a:pt x="3366400" y="486398"/>
                </a:cubicBezTo>
                <a:cubicBezTo>
                  <a:pt x="3397228" y="461736"/>
                  <a:pt x="3412642" y="462353"/>
                  <a:pt x="3441004" y="489790"/>
                </a:cubicBezTo>
                <a:cubicBezTo>
                  <a:pt x="3461967" y="510136"/>
                  <a:pt x="3481081" y="532025"/>
                  <a:pt x="3504511" y="549597"/>
                </a:cubicBezTo>
                <a:cubicBezTo>
                  <a:pt x="3538730" y="575184"/>
                  <a:pt x="3575416" y="594606"/>
                  <a:pt x="3617650" y="604471"/>
                </a:cubicBezTo>
                <a:cubicBezTo>
                  <a:pt x="3694413" y="622351"/>
                  <a:pt x="3752370" y="666436"/>
                  <a:pt x="3791214" y="734875"/>
                </a:cubicBezTo>
                <a:cubicBezTo>
                  <a:pt x="3845471" y="831059"/>
                  <a:pt x="3913910" y="916144"/>
                  <a:pt x="3988823" y="996298"/>
                </a:cubicBezTo>
                <a:lnTo>
                  <a:pt x="4317452" y="1345582"/>
                </a:lnTo>
                <a:cubicBezTo>
                  <a:pt x="4329783" y="1358839"/>
                  <a:pt x="4342423" y="1371786"/>
                  <a:pt x="4354754" y="1384734"/>
                </a:cubicBezTo>
                <a:cubicBezTo>
                  <a:pt x="4363078" y="1393675"/>
                  <a:pt x="4370785" y="1403231"/>
                  <a:pt x="4376643" y="1414330"/>
                </a:cubicBezTo>
                <a:cubicBezTo>
                  <a:pt x="4398223" y="1455023"/>
                  <a:pt x="4431208" y="1485851"/>
                  <a:pt x="4465736" y="1515138"/>
                </a:cubicBezTo>
                <a:lnTo>
                  <a:pt x="4691091" y="1703807"/>
                </a:lnTo>
                <a:cubicBezTo>
                  <a:pt x="4698798" y="1710281"/>
                  <a:pt x="4704963" y="1717680"/>
                  <a:pt x="4710821" y="1725387"/>
                </a:cubicBezTo>
                <a:cubicBezTo>
                  <a:pt x="4710845" y="1725677"/>
                  <a:pt x="4710868" y="1725966"/>
                  <a:pt x="4710892" y="1726256"/>
                </a:cubicBezTo>
                <a:lnTo>
                  <a:pt x="0" y="1726256"/>
                </a:lnTo>
                <a:lnTo>
                  <a:pt x="10125" y="1713672"/>
                </a:lnTo>
                <a:cubicBezTo>
                  <a:pt x="23167" y="1687631"/>
                  <a:pt x="33811" y="1631977"/>
                  <a:pt x="78255" y="1570012"/>
                </a:cubicBezTo>
                <a:cubicBezTo>
                  <a:pt x="122699" y="1508047"/>
                  <a:pt x="208042" y="1415563"/>
                  <a:pt x="276789" y="1341883"/>
                </a:cubicBezTo>
                <a:cubicBezTo>
                  <a:pt x="338138" y="1276219"/>
                  <a:pt x="405035" y="1216412"/>
                  <a:pt x="475015" y="1159688"/>
                </a:cubicBezTo>
                <a:cubicBezTo>
                  <a:pt x="637789" y="1027743"/>
                  <a:pt x="781140" y="877609"/>
                  <a:pt x="898596" y="703430"/>
                </a:cubicBezTo>
                <a:cubicBezTo>
                  <a:pt x="911852" y="683699"/>
                  <a:pt x="924492" y="663661"/>
                  <a:pt x="937131" y="643315"/>
                </a:cubicBezTo>
                <a:cubicBezTo>
                  <a:pt x="955628" y="613719"/>
                  <a:pt x="978750" y="591523"/>
                  <a:pt x="1014510" y="583816"/>
                </a:cubicBezTo>
                <a:cubicBezTo>
                  <a:pt x="1042256" y="577959"/>
                  <a:pt x="1060444" y="556070"/>
                  <a:pt x="1080175" y="537574"/>
                </a:cubicBezTo>
                <a:cubicBezTo>
                  <a:pt x="1114394" y="505204"/>
                  <a:pt x="1148921" y="472834"/>
                  <a:pt x="1185299" y="442931"/>
                </a:cubicBezTo>
                <a:cubicBezTo>
                  <a:pt x="1207496" y="424434"/>
                  <a:pt x="1231541" y="410869"/>
                  <a:pt x="1261445" y="409020"/>
                </a:cubicBezTo>
                <a:cubicBezTo>
                  <a:pt x="1274701" y="408095"/>
                  <a:pt x="1284566" y="399154"/>
                  <a:pt x="1294123" y="390523"/>
                </a:cubicBezTo>
                <a:cubicBezTo>
                  <a:pt x="1338516" y="349521"/>
                  <a:pt x="1378592" y="304512"/>
                  <a:pt x="1421752" y="262277"/>
                </a:cubicBezTo>
                <a:cubicBezTo>
                  <a:pt x="1427301" y="256728"/>
                  <a:pt x="1433158" y="251487"/>
                  <a:pt x="1439016" y="246555"/>
                </a:cubicBezTo>
                <a:cubicBezTo>
                  <a:pt x="1464911" y="224667"/>
                  <a:pt x="1493274" y="223125"/>
                  <a:pt x="1521635" y="241622"/>
                </a:cubicBezTo>
                <a:cubicBezTo>
                  <a:pt x="1540749" y="253953"/>
                  <a:pt x="1557704" y="269059"/>
                  <a:pt x="1571886" y="286632"/>
                </a:cubicBezTo>
                <a:cubicBezTo>
                  <a:pt x="1664062" y="400079"/>
                  <a:pt x="1760863" y="509211"/>
                  <a:pt x="1854273" y="621426"/>
                </a:cubicBezTo>
                <a:cubicBezTo>
                  <a:pt x="1861672" y="630367"/>
                  <a:pt x="1861672" y="636224"/>
                  <a:pt x="1855506" y="645781"/>
                </a:cubicBezTo>
                <a:cubicBezTo>
                  <a:pt x="1833618" y="678459"/>
                  <a:pt x="1806181" y="705896"/>
                  <a:pt x="1779360" y="734258"/>
                </a:cubicBezTo>
                <a:lnTo>
                  <a:pt x="1544448" y="981192"/>
                </a:lnTo>
                <a:lnTo>
                  <a:pt x="1467994" y="1061346"/>
                </a:lnTo>
                <a:cubicBezTo>
                  <a:pt x="1456279" y="1073677"/>
                  <a:pt x="1446414" y="1086933"/>
                  <a:pt x="1436550" y="1100806"/>
                </a:cubicBezTo>
                <a:cubicBezTo>
                  <a:pt x="1429767" y="1110054"/>
                  <a:pt x="1434391" y="1117453"/>
                  <a:pt x="1439941" y="1124236"/>
                </a:cubicBezTo>
                <a:cubicBezTo>
                  <a:pt x="1445490" y="1131018"/>
                  <a:pt x="1452272" y="1128243"/>
                  <a:pt x="1458746" y="1124852"/>
                </a:cubicBezTo>
                <a:cubicBezTo>
                  <a:pt x="1474777" y="1116529"/>
                  <a:pt x="1486491" y="1102964"/>
                  <a:pt x="1499131" y="1090941"/>
                </a:cubicBezTo>
                <a:cubicBezTo>
                  <a:pt x="1578051" y="1015720"/>
                  <a:pt x="1656663" y="939883"/>
                  <a:pt x="1733117" y="861887"/>
                </a:cubicBezTo>
                <a:cubicBezTo>
                  <a:pt x="1809264" y="783891"/>
                  <a:pt x="1882018" y="702505"/>
                  <a:pt x="1949224" y="616494"/>
                </a:cubicBezTo>
                <a:cubicBezTo>
                  <a:pt x="1988067" y="566244"/>
                  <a:pt x="2036159" y="529866"/>
                  <a:pt x="2100899" y="519693"/>
                </a:cubicBezTo>
                <a:cubicBezTo>
                  <a:pt x="2121862" y="516302"/>
                  <a:pt x="2136660" y="502738"/>
                  <a:pt x="2149299" y="486398"/>
                </a:cubicBezTo>
                <a:cubicBezTo>
                  <a:pt x="2192459" y="430908"/>
                  <a:pt x="2235619" y="375725"/>
                  <a:pt x="2275695" y="318385"/>
                </a:cubicBezTo>
                <a:cubicBezTo>
                  <a:pt x="2318238" y="257653"/>
                  <a:pt x="2372804" y="207403"/>
                  <a:pt x="2431070" y="161469"/>
                </a:cubicBezTo>
                <a:cubicBezTo>
                  <a:pt x="2484711" y="119234"/>
                  <a:pt x="2533420" y="71758"/>
                  <a:pt x="2575038" y="17501"/>
                </a:cubicBezTo>
                <a:cubicBezTo>
                  <a:pt x="2584132" y="5632"/>
                  <a:pt x="2594151" y="-226"/>
                  <a:pt x="2604016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17"/>
          <p:cNvGrpSpPr/>
          <p:nvPr/>
        </p:nvGrpSpPr>
        <p:grpSpPr>
          <a:xfrm>
            <a:off x="4396429" y="737672"/>
            <a:ext cx="2610788" cy="1602460"/>
            <a:chOff x="4693471" y="104146"/>
            <a:chExt cx="2334988" cy="1433178"/>
          </a:xfrm>
        </p:grpSpPr>
        <p:sp>
          <p:nvSpPr>
            <p:cNvPr id="387" name="Google Shape;387;p17"/>
            <p:cNvSpPr/>
            <p:nvPr/>
          </p:nvSpPr>
          <p:spPr>
            <a:xfrm>
              <a:off x="5444180" y="852937"/>
              <a:ext cx="844695" cy="684387"/>
            </a:xfrm>
            <a:custGeom>
              <a:avLst/>
              <a:gdLst/>
              <a:ahLst/>
              <a:cxnLst/>
              <a:rect l="l" t="t" r="r" b="b"/>
              <a:pathLst>
                <a:path w="1842247" h="1492623" extrusionOk="0">
                  <a:moveTo>
                    <a:pt x="1092573" y="0"/>
                  </a:moveTo>
                  <a:cubicBezTo>
                    <a:pt x="1250576" y="1345"/>
                    <a:pt x="1389753" y="17481"/>
                    <a:pt x="1524896" y="59167"/>
                  </a:cubicBezTo>
                  <a:cubicBezTo>
                    <a:pt x="1630455" y="92112"/>
                    <a:pt x="1717861" y="151952"/>
                    <a:pt x="1786441" y="238013"/>
                  </a:cubicBezTo>
                  <a:cubicBezTo>
                    <a:pt x="1791148" y="244064"/>
                    <a:pt x="1796526" y="250788"/>
                    <a:pt x="1801905" y="256839"/>
                  </a:cubicBezTo>
                  <a:cubicBezTo>
                    <a:pt x="1855693" y="315334"/>
                    <a:pt x="1861072" y="365760"/>
                    <a:pt x="1820731" y="434340"/>
                  </a:cubicBezTo>
                  <a:cubicBezTo>
                    <a:pt x="1758202" y="540572"/>
                    <a:pt x="1682226" y="636046"/>
                    <a:pt x="1601544" y="729503"/>
                  </a:cubicBezTo>
                  <a:cubicBezTo>
                    <a:pt x="1490606" y="857922"/>
                    <a:pt x="1372271" y="980291"/>
                    <a:pt x="1272091" y="1118123"/>
                  </a:cubicBezTo>
                  <a:cubicBezTo>
                    <a:pt x="1229733" y="1175945"/>
                    <a:pt x="1190064" y="1235112"/>
                    <a:pt x="1141654" y="1288228"/>
                  </a:cubicBezTo>
                  <a:cubicBezTo>
                    <a:pt x="1112743" y="1319829"/>
                    <a:pt x="1079798" y="1347395"/>
                    <a:pt x="1042146" y="1369583"/>
                  </a:cubicBezTo>
                  <a:cubicBezTo>
                    <a:pt x="1013235" y="1386392"/>
                    <a:pt x="981634" y="1397822"/>
                    <a:pt x="947345" y="1394460"/>
                  </a:cubicBezTo>
                  <a:cubicBezTo>
                    <a:pt x="921795" y="1391771"/>
                    <a:pt x="900280" y="1399167"/>
                    <a:pt x="878765" y="1411269"/>
                  </a:cubicBezTo>
                  <a:cubicBezTo>
                    <a:pt x="842457" y="1432112"/>
                    <a:pt x="804806" y="1451610"/>
                    <a:pt x="766482" y="1469091"/>
                  </a:cubicBezTo>
                  <a:cubicBezTo>
                    <a:pt x="673697" y="1511450"/>
                    <a:pt x="587636" y="1498003"/>
                    <a:pt x="506281" y="1439508"/>
                  </a:cubicBezTo>
                  <a:cubicBezTo>
                    <a:pt x="429633" y="1384375"/>
                    <a:pt x="370465" y="1312433"/>
                    <a:pt x="310626" y="1241164"/>
                  </a:cubicBezTo>
                  <a:cubicBezTo>
                    <a:pt x="227927" y="1143672"/>
                    <a:pt x="147245" y="1044164"/>
                    <a:pt x="65890" y="945328"/>
                  </a:cubicBezTo>
                  <a:cubicBezTo>
                    <a:pt x="46392" y="921796"/>
                    <a:pt x="29583" y="896919"/>
                    <a:pt x="16136" y="868680"/>
                  </a:cubicBezTo>
                  <a:cubicBezTo>
                    <a:pt x="-2690" y="829684"/>
                    <a:pt x="-6052" y="789342"/>
                    <a:pt x="11429" y="749001"/>
                  </a:cubicBezTo>
                  <a:cubicBezTo>
                    <a:pt x="19498" y="730848"/>
                    <a:pt x="18153" y="712022"/>
                    <a:pt x="22187" y="693868"/>
                  </a:cubicBezTo>
                  <a:cubicBezTo>
                    <a:pt x="46392" y="574189"/>
                    <a:pt x="98163" y="467958"/>
                    <a:pt x="179518" y="377862"/>
                  </a:cubicBezTo>
                  <a:cubicBezTo>
                    <a:pt x="355674" y="182880"/>
                    <a:pt x="580240" y="76648"/>
                    <a:pt x="833717" y="24877"/>
                  </a:cubicBezTo>
                  <a:cubicBezTo>
                    <a:pt x="925829" y="7396"/>
                    <a:pt x="1017942" y="3362"/>
                    <a:pt x="1092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076698" y="104146"/>
              <a:ext cx="70905" cy="465507"/>
            </a:xfrm>
            <a:custGeom>
              <a:avLst/>
              <a:gdLst/>
              <a:ahLst/>
              <a:cxnLst/>
              <a:rect l="l" t="t" r="r" b="b"/>
              <a:pathLst>
                <a:path w="154641" h="1015252" extrusionOk="0">
                  <a:moveTo>
                    <a:pt x="168" y="461174"/>
                  </a:moveTo>
                  <a:cubicBezTo>
                    <a:pt x="168" y="344857"/>
                    <a:pt x="168" y="228540"/>
                    <a:pt x="168" y="112223"/>
                  </a:cubicBezTo>
                  <a:cubicBezTo>
                    <a:pt x="168" y="75243"/>
                    <a:pt x="7564" y="41626"/>
                    <a:pt x="39165" y="17421"/>
                  </a:cubicBezTo>
                  <a:cubicBezTo>
                    <a:pt x="79506" y="-12835"/>
                    <a:pt x="121192" y="-3422"/>
                    <a:pt x="142035" y="43643"/>
                  </a:cubicBezTo>
                  <a:cubicBezTo>
                    <a:pt x="150775" y="64486"/>
                    <a:pt x="154809" y="86001"/>
                    <a:pt x="155482" y="108861"/>
                  </a:cubicBezTo>
                  <a:cubicBezTo>
                    <a:pt x="158171" y="238625"/>
                    <a:pt x="162205" y="367717"/>
                    <a:pt x="154809" y="497481"/>
                  </a:cubicBezTo>
                  <a:cubicBezTo>
                    <a:pt x="146069" y="654812"/>
                    <a:pt x="131949" y="811470"/>
                    <a:pt x="84212" y="962749"/>
                  </a:cubicBezTo>
                  <a:cubicBezTo>
                    <a:pt x="79506" y="978213"/>
                    <a:pt x="73454" y="993005"/>
                    <a:pt x="64042" y="1006452"/>
                  </a:cubicBezTo>
                  <a:cubicBezTo>
                    <a:pt x="57990" y="1015193"/>
                    <a:pt x="52612" y="1023261"/>
                    <a:pt x="38492" y="1021244"/>
                  </a:cubicBezTo>
                  <a:cubicBezTo>
                    <a:pt x="23028" y="1018554"/>
                    <a:pt x="20339" y="1009142"/>
                    <a:pt x="18322" y="997039"/>
                  </a:cubicBezTo>
                  <a:cubicBezTo>
                    <a:pt x="10253" y="933838"/>
                    <a:pt x="1513" y="871309"/>
                    <a:pt x="840" y="807436"/>
                  </a:cubicBezTo>
                  <a:cubicBezTo>
                    <a:pt x="-504" y="691791"/>
                    <a:pt x="168" y="576819"/>
                    <a:pt x="168" y="461174"/>
                  </a:cubicBezTo>
                  <a:cubicBezTo>
                    <a:pt x="840" y="461174"/>
                    <a:pt x="168" y="461174"/>
                    <a:pt x="168" y="4611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495307" y="501301"/>
              <a:ext cx="360691" cy="252792"/>
            </a:xfrm>
            <a:custGeom>
              <a:avLst/>
              <a:gdLst/>
              <a:ahLst/>
              <a:cxnLst/>
              <a:rect l="l" t="t" r="r" b="b"/>
              <a:pathLst>
                <a:path w="786652" h="551329" extrusionOk="0">
                  <a:moveTo>
                    <a:pt x="790269" y="71693"/>
                  </a:moveTo>
                  <a:cubicBezTo>
                    <a:pt x="789597" y="97914"/>
                    <a:pt x="766737" y="126826"/>
                    <a:pt x="735136" y="146996"/>
                  </a:cubicBezTo>
                  <a:cubicBezTo>
                    <a:pt x="671935" y="188682"/>
                    <a:pt x="606717" y="228351"/>
                    <a:pt x="541498" y="268020"/>
                  </a:cubicBezTo>
                  <a:cubicBezTo>
                    <a:pt x="392909" y="358787"/>
                    <a:pt x="242974" y="448883"/>
                    <a:pt x="95056" y="540995"/>
                  </a:cubicBezTo>
                  <a:cubicBezTo>
                    <a:pt x="66817" y="558476"/>
                    <a:pt x="39923" y="557132"/>
                    <a:pt x="10340" y="551753"/>
                  </a:cubicBezTo>
                  <a:cubicBezTo>
                    <a:pt x="-5124" y="549063"/>
                    <a:pt x="254" y="540995"/>
                    <a:pt x="4288" y="532927"/>
                  </a:cubicBezTo>
                  <a:cubicBezTo>
                    <a:pt x="25131" y="489224"/>
                    <a:pt x="56060" y="454262"/>
                    <a:pt x="91022" y="421316"/>
                  </a:cubicBezTo>
                  <a:cubicBezTo>
                    <a:pt x="242301" y="278105"/>
                    <a:pt x="409045" y="155064"/>
                    <a:pt x="589908" y="51522"/>
                  </a:cubicBezTo>
                  <a:cubicBezTo>
                    <a:pt x="631594" y="27990"/>
                    <a:pt x="672607" y="5802"/>
                    <a:pt x="721689" y="423"/>
                  </a:cubicBezTo>
                  <a:cubicBezTo>
                    <a:pt x="760013" y="-3611"/>
                    <a:pt x="790269" y="21266"/>
                    <a:pt x="790269" y="716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4941629" y="572400"/>
              <a:ext cx="305199" cy="323697"/>
            </a:xfrm>
            <a:custGeom>
              <a:avLst/>
              <a:gdLst/>
              <a:ahLst/>
              <a:cxnLst/>
              <a:rect l="l" t="t" r="r" b="b"/>
              <a:pathLst>
                <a:path w="665629" h="705970" extrusionOk="0">
                  <a:moveTo>
                    <a:pt x="57930" y="0"/>
                  </a:moveTo>
                  <a:cubicBezTo>
                    <a:pt x="81462" y="1345"/>
                    <a:pt x="103650" y="11430"/>
                    <a:pt x="121803" y="28239"/>
                  </a:cubicBezTo>
                  <a:cubicBezTo>
                    <a:pt x="316113" y="207085"/>
                    <a:pt x="505717" y="390637"/>
                    <a:pt x="644894" y="619237"/>
                  </a:cubicBezTo>
                  <a:cubicBezTo>
                    <a:pt x="656324" y="638063"/>
                    <a:pt x="664392" y="657561"/>
                    <a:pt x="667754" y="679077"/>
                  </a:cubicBezTo>
                  <a:cubicBezTo>
                    <a:pt x="669098" y="688490"/>
                    <a:pt x="667081" y="697230"/>
                    <a:pt x="659686" y="703281"/>
                  </a:cubicBezTo>
                  <a:cubicBezTo>
                    <a:pt x="651617" y="710005"/>
                    <a:pt x="644221" y="702609"/>
                    <a:pt x="637498" y="698575"/>
                  </a:cubicBezTo>
                  <a:cubicBezTo>
                    <a:pt x="552109" y="652855"/>
                    <a:pt x="482857" y="586292"/>
                    <a:pt x="412932" y="521074"/>
                  </a:cubicBezTo>
                  <a:cubicBezTo>
                    <a:pt x="277117" y="393999"/>
                    <a:pt x="156093" y="252132"/>
                    <a:pt x="27001" y="117662"/>
                  </a:cubicBezTo>
                  <a:cubicBezTo>
                    <a:pt x="10193" y="100181"/>
                    <a:pt x="-1238" y="82027"/>
                    <a:pt x="107" y="55805"/>
                  </a:cubicBezTo>
                  <a:cubicBezTo>
                    <a:pt x="2124" y="16809"/>
                    <a:pt x="17588" y="0"/>
                    <a:pt x="57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5425184" y="219668"/>
              <a:ext cx="221964" cy="406933"/>
            </a:xfrm>
            <a:custGeom>
              <a:avLst/>
              <a:gdLst/>
              <a:ahLst/>
              <a:cxnLst/>
              <a:rect l="l" t="t" r="r" b="b"/>
              <a:pathLst>
                <a:path w="484094" h="887505" extrusionOk="0">
                  <a:moveTo>
                    <a:pt x="486525" y="890320"/>
                  </a:moveTo>
                  <a:cubicBezTo>
                    <a:pt x="435426" y="871494"/>
                    <a:pt x="399791" y="842583"/>
                    <a:pt x="374242" y="802242"/>
                  </a:cubicBezTo>
                  <a:cubicBezTo>
                    <a:pt x="325160" y="722904"/>
                    <a:pt x="283474" y="640205"/>
                    <a:pt x="239099" y="558178"/>
                  </a:cubicBezTo>
                  <a:cubicBezTo>
                    <a:pt x="170519" y="431103"/>
                    <a:pt x="103284" y="304028"/>
                    <a:pt x="35376" y="176954"/>
                  </a:cubicBezTo>
                  <a:cubicBezTo>
                    <a:pt x="27308" y="162162"/>
                    <a:pt x="19240" y="146698"/>
                    <a:pt x="12516" y="131234"/>
                  </a:cubicBezTo>
                  <a:cubicBezTo>
                    <a:pt x="-9671" y="81480"/>
                    <a:pt x="-2276" y="44500"/>
                    <a:pt x="34032" y="5504"/>
                  </a:cubicBezTo>
                  <a:cubicBezTo>
                    <a:pt x="45461" y="-6599"/>
                    <a:pt x="48823" y="4159"/>
                    <a:pt x="54202" y="10210"/>
                  </a:cubicBezTo>
                  <a:cubicBezTo>
                    <a:pt x="98577" y="53913"/>
                    <a:pt x="125471" y="108374"/>
                    <a:pt x="153038" y="162834"/>
                  </a:cubicBezTo>
                  <a:cubicBezTo>
                    <a:pt x="245150" y="343697"/>
                    <a:pt x="336590" y="525232"/>
                    <a:pt x="428702" y="706095"/>
                  </a:cubicBezTo>
                  <a:cubicBezTo>
                    <a:pt x="458286" y="762573"/>
                    <a:pt x="468371" y="823757"/>
                    <a:pt x="486525" y="8903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693471" y="1068427"/>
              <a:ext cx="373022" cy="98651"/>
            </a:xfrm>
            <a:custGeom>
              <a:avLst/>
              <a:gdLst/>
              <a:ahLst/>
              <a:cxnLst/>
              <a:rect l="l" t="t" r="r" b="b"/>
              <a:pathLst>
                <a:path w="813547" h="215152" extrusionOk="0">
                  <a:moveTo>
                    <a:pt x="654286" y="215825"/>
                  </a:moveTo>
                  <a:cubicBezTo>
                    <a:pt x="451908" y="214481"/>
                    <a:pt x="280458" y="182880"/>
                    <a:pt x="112370" y="133798"/>
                  </a:cubicBezTo>
                  <a:cubicBezTo>
                    <a:pt x="72029" y="122368"/>
                    <a:pt x="40428" y="95474"/>
                    <a:pt x="8155" y="68580"/>
                  </a:cubicBezTo>
                  <a:cubicBezTo>
                    <a:pt x="-3947" y="58495"/>
                    <a:pt x="87" y="48409"/>
                    <a:pt x="3449" y="36979"/>
                  </a:cubicBezTo>
                  <a:cubicBezTo>
                    <a:pt x="9500" y="19498"/>
                    <a:pt x="16896" y="3362"/>
                    <a:pt x="38411" y="672"/>
                  </a:cubicBezTo>
                  <a:cubicBezTo>
                    <a:pt x="53875" y="-672"/>
                    <a:pt x="68667" y="0"/>
                    <a:pt x="84131" y="2689"/>
                  </a:cubicBezTo>
                  <a:cubicBezTo>
                    <a:pt x="313403" y="50426"/>
                    <a:pt x="543348" y="98163"/>
                    <a:pt x="772620" y="145901"/>
                  </a:cubicBezTo>
                  <a:cubicBezTo>
                    <a:pt x="783378" y="147918"/>
                    <a:pt x="793463" y="151279"/>
                    <a:pt x="801532" y="159348"/>
                  </a:cubicBezTo>
                  <a:cubicBezTo>
                    <a:pt x="811617" y="168088"/>
                    <a:pt x="816323" y="180191"/>
                    <a:pt x="812961" y="192965"/>
                  </a:cubicBezTo>
                  <a:cubicBezTo>
                    <a:pt x="809600" y="204395"/>
                    <a:pt x="797497" y="203723"/>
                    <a:pt x="788085" y="204395"/>
                  </a:cubicBezTo>
                  <a:cubicBezTo>
                    <a:pt x="734296" y="209774"/>
                    <a:pt x="681180" y="213808"/>
                    <a:pt x="654286" y="2158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6683183" y="1085734"/>
              <a:ext cx="345276" cy="61657"/>
            </a:xfrm>
            <a:custGeom>
              <a:avLst/>
              <a:gdLst/>
              <a:ahLst/>
              <a:cxnLst/>
              <a:rect l="l" t="t" r="r" b="b"/>
              <a:pathLst>
                <a:path w="753035" h="134470" extrusionOk="0">
                  <a:moveTo>
                    <a:pt x="755018" y="73866"/>
                  </a:moveTo>
                  <a:cubicBezTo>
                    <a:pt x="707953" y="94709"/>
                    <a:pt x="660216" y="110845"/>
                    <a:pt x="609118" y="113535"/>
                  </a:cubicBezTo>
                  <a:cubicBezTo>
                    <a:pt x="518350" y="118241"/>
                    <a:pt x="426910" y="120930"/>
                    <a:pt x="336143" y="125637"/>
                  </a:cubicBezTo>
                  <a:cubicBezTo>
                    <a:pt x="251426" y="129671"/>
                    <a:pt x="166710" y="134378"/>
                    <a:pt x="81993" y="139084"/>
                  </a:cubicBezTo>
                  <a:cubicBezTo>
                    <a:pt x="38963" y="141773"/>
                    <a:pt x="8707" y="128326"/>
                    <a:pt x="1311" y="101432"/>
                  </a:cubicBezTo>
                  <a:cubicBezTo>
                    <a:pt x="-5413" y="75211"/>
                    <a:pt x="14085" y="46972"/>
                    <a:pt x="51737" y="28146"/>
                  </a:cubicBezTo>
                  <a:cubicBezTo>
                    <a:pt x="101491" y="2596"/>
                    <a:pt x="155952" y="4613"/>
                    <a:pt x="209068" y="1924"/>
                  </a:cubicBezTo>
                  <a:cubicBezTo>
                    <a:pt x="385224" y="-5472"/>
                    <a:pt x="559363" y="7303"/>
                    <a:pt x="728797" y="60419"/>
                  </a:cubicBezTo>
                  <a:cubicBezTo>
                    <a:pt x="736193" y="63108"/>
                    <a:pt x="744261" y="65125"/>
                    <a:pt x="751656" y="68487"/>
                  </a:cubicBezTo>
                  <a:cubicBezTo>
                    <a:pt x="752329" y="69159"/>
                    <a:pt x="753001" y="71176"/>
                    <a:pt x="755018" y="738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303104" y="419601"/>
              <a:ext cx="114065" cy="184970"/>
            </a:xfrm>
            <a:custGeom>
              <a:avLst/>
              <a:gdLst/>
              <a:ahLst/>
              <a:cxnLst/>
              <a:rect l="l" t="t" r="r" b="b"/>
              <a:pathLst>
                <a:path w="248770" h="403411" extrusionOk="0">
                  <a:moveTo>
                    <a:pt x="567" y="356781"/>
                  </a:moveTo>
                  <a:cubicBezTo>
                    <a:pt x="14014" y="280805"/>
                    <a:pt x="38219" y="208191"/>
                    <a:pt x="69819" y="137594"/>
                  </a:cubicBezTo>
                  <a:cubicBezTo>
                    <a:pt x="81921" y="110028"/>
                    <a:pt x="98058" y="83806"/>
                    <a:pt x="110160" y="55567"/>
                  </a:cubicBezTo>
                  <a:cubicBezTo>
                    <a:pt x="126969" y="15226"/>
                    <a:pt x="161259" y="5140"/>
                    <a:pt x="198238" y="434"/>
                  </a:cubicBezTo>
                  <a:cubicBezTo>
                    <a:pt x="236563" y="-4272"/>
                    <a:pt x="261440" y="30018"/>
                    <a:pt x="248665" y="68342"/>
                  </a:cubicBezTo>
                  <a:cubicBezTo>
                    <a:pt x="239252" y="95236"/>
                    <a:pt x="226477" y="121458"/>
                    <a:pt x="214375" y="147007"/>
                  </a:cubicBezTo>
                  <a:cubicBezTo>
                    <a:pt x="185464" y="206174"/>
                    <a:pt x="155208" y="265341"/>
                    <a:pt x="125624" y="324508"/>
                  </a:cubicBezTo>
                  <a:cubicBezTo>
                    <a:pt x="112850" y="350730"/>
                    <a:pt x="94024" y="372245"/>
                    <a:pt x="72509" y="391071"/>
                  </a:cubicBezTo>
                  <a:cubicBezTo>
                    <a:pt x="57717" y="403846"/>
                    <a:pt x="42925" y="411242"/>
                    <a:pt x="24099" y="401829"/>
                  </a:cubicBezTo>
                  <a:cubicBezTo>
                    <a:pt x="4601" y="392416"/>
                    <a:pt x="-2123" y="376952"/>
                    <a:pt x="567" y="356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5309002" y="603840"/>
              <a:ext cx="114065" cy="151058"/>
            </a:xfrm>
            <a:custGeom>
              <a:avLst/>
              <a:gdLst/>
              <a:ahLst/>
              <a:cxnLst/>
              <a:rect l="l" t="t" r="r" b="b"/>
              <a:pathLst>
                <a:path w="248770" h="329452" extrusionOk="0">
                  <a:moveTo>
                    <a:pt x="49409" y="11"/>
                  </a:moveTo>
                  <a:cubicBezTo>
                    <a:pt x="76976" y="683"/>
                    <a:pt x="100508" y="8079"/>
                    <a:pt x="119334" y="31611"/>
                  </a:cubicBezTo>
                  <a:cubicBezTo>
                    <a:pt x="175139" y="100863"/>
                    <a:pt x="226910" y="172133"/>
                    <a:pt x="247753" y="260883"/>
                  </a:cubicBezTo>
                  <a:cubicBezTo>
                    <a:pt x="250443" y="272986"/>
                    <a:pt x="253804" y="285761"/>
                    <a:pt x="253804" y="297863"/>
                  </a:cubicBezTo>
                  <a:cubicBezTo>
                    <a:pt x="254477" y="326102"/>
                    <a:pt x="237668" y="336859"/>
                    <a:pt x="212118" y="326102"/>
                  </a:cubicBezTo>
                  <a:cubicBezTo>
                    <a:pt x="161692" y="305259"/>
                    <a:pt x="119334" y="273658"/>
                    <a:pt x="85716" y="229955"/>
                  </a:cubicBezTo>
                  <a:cubicBezTo>
                    <a:pt x="49409" y="181546"/>
                    <a:pt x="23187" y="127758"/>
                    <a:pt x="4361" y="71280"/>
                  </a:cubicBezTo>
                  <a:cubicBezTo>
                    <a:pt x="-9758" y="30939"/>
                    <a:pt x="11757" y="-662"/>
                    <a:pt x="49409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805564" y="402431"/>
              <a:ext cx="61657" cy="200383"/>
            </a:xfrm>
            <a:custGeom>
              <a:avLst/>
              <a:gdLst/>
              <a:ahLst/>
              <a:cxnLst/>
              <a:rect l="l" t="t" r="r" b="b"/>
              <a:pathLst>
                <a:path w="134470" h="437029" extrusionOk="0">
                  <a:moveTo>
                    <a:pt x="140353" y="312201"/>
                  </a:moveTo>
                  <a:cubicBezTo>
                    <a:pt x="139009" y="346491"/>
                    <a:pt x="135647" y="386160"/>
                    <a:pt x="124889" y="425156"/>
                  </a:cubicBezTo>
                  <a:cubicBezTo>
                    <a:pt x="122872" y="431880"/>
                    <a:pt x="122872" y="441292"/>
                    <a:pt x="115477" y="442637"/>
                  </a:cubicBezTo>
                  <a:cubicBezTo>
                    <a:pt x="107408" y="444654"/>
                    <a:pt x="104719" y="434569"/>
                    <a:pt x="100685" y="429190"/>
                  </a:cubicBezTo>
                  <a:cubicBezTo>
                    <a:pt x="35467" y="339767"/>
                    <a:pt x="4539" y="238914"/>
                    <a:pt x="504" y="129321"/>
                  </a:cubicBezTo>
                  <a:cubicBezTo>
                    <a:pt x="-168" y="107133"/>
                    <a:pt x="-168" y="84945"/>
                    <a:pt x="504" y="62085"/>
                  </a:cubicBezTo>
                  <a:cubicBezTo>
                    <a:pt x="1177" y="36536"/>
                    <a:pt x="14624" y="18383"/>
                    <a:pt x="36811" y="6953"/>
                  </a:cubicBezTo>
                  <a:cubicBezTo>
                    <a:pt x="67067" y="-7839"/>
                    <a:pt x="85893" y="901"/>
                    <a:pt x="93961" y="33847"/>
                  </a:cubicBezTo>
                  <a:cubicBezTo>
                    <a:pt x="116149" y="123942"/>
                    <a:pt x="137664" y="213365"/>
                    <a:pt x="140353" y="31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623509" y="848005"/>
              <a:ext cx="184970" cy="77070"/>
            </a:xfrm>
            <a:custGeom>
              <a:avLst/>
              <a:gdLst/>
              <a:ahLst/>
              <a:cxnLst/>
              <a:rect l="l" t="t" r="r" b="b"/>
              <a:pathLst>
                <a:path w="403411" h="168088" extrusionOk="0">
                  <a:moveTo>
                    <a:pt x="249793" y="0"/>
                  </a:moveTo>
                  <a:cubicBezTo>
                    <a:pt x="296858" y="3362"/>
                    <a:pt x="343923" y="8741"/>
                    <a:pt x="389642" y="22860"/>
                  </a:cubicBezTo>
                  <a:cubicBezTo>
                    <a:pt x="395021" y="24877"/>
                    <a:pt x="403762" y="24877"/>
                    <a:pt x="403762" y="32273"/>
                  </a:cubicBezTo>
                  <a:cubicBezTo>
                    <a:pt x="403762" y="36307"/>
                    <a:pt x="397711" y="41013"/>
                    <a:pt x="393676" y="43703"/>
                  </a:cubicBezTo>
                  <a:cubicBezTo>
                    <a:pt x="293496" y="112955"/>
                    <a:pt x="181885" y="153969"/>
                    <a:pt x="61534" y="170105"/>
                  </a:cubicBezTo>
                  <a:cubicBezTo>
                    <a:pt x="37329" y="173467"/>
                    <a:pt x="9763" y="155313"/>
                    <a:pt x="1695" y="133126"/>
                  </a:cubicBezTo>
                  <a:cubicBezTo>
                    <a:pt x="-5029" y="114300"/>
                    <a:pt x="9091" y="78665"/>
                    <a:pt x="29261" y="65218"/>
                  </a:cubicBezTo>
                  <a:cubicBezTo>
                    <a:pt x="87084" y="26894"/>
                    <a:pt x="177179" y="0"/>
                    <a:pt x="2497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870535" y="1318663"/>
              <a:ext cx="163390" cy="110982"/>
            </a:xfrm>
            <a:custGeom>
              <a:avLst/>
              <a:gdLst/>
              <a:ahLst/>
              <a:cxnLst/>
              <a:rect l="l" t="t" r="r" b="b"/>
              <a:pathLst>
                <a:path w="356347" h="242047" extrusionOk="0">
                  <a:moveTo>
                    <a:pt x="49602" y="244931"/>
                  </a:moveTo>
                  <a:cubicBezTo>
                    <a:pt x="34138" y="241570"/>
                    <a:pt x="13968" y="236863"/>
                    <a:pt x="5227" y="216693"/>
                  </a:cubicBezTo>
                  <a:cubicBezTo>
                    <a:pt x="-3514" y="194505"/>
                    <a:pt x="-2169" y="173662"/>
                    <a:pt x="15985" y="154836"/>
                  </a:cubicBezTo>
                  <a:cubicBezTo>
                    <a:pt x="104735" y="64068"/>
                    <a:pt x="209622" y="6918"/>
                    <a:pt x="338714" y="195"/>
                  </a:cubicBezTo>
                  <a:cubicBezTo>
                    <a:pt x="358885" y="-1150"/>
                    <a:pt x="365608" y="4229"/>
                    <a:pt x="356195" y="23727"/>
                  </a:cubicBezTo>
                  <a:cubicBezTo>
                    <a:pt x="348799" y="40536"/>
                    <a:pt x="339386" y="53983"/>
                    <a:pt x="323922" y="65413"/>
                  </a:cubicBezTo>
                  <a:cubicBezTo>
                    <a:pt x="245929" y="121891"/>
                    <a:pt x="167936" y="178368"/>
                    <a:pt x="87254" y="231484"/>
                  </a:cubicBezTo>
                  <a:cubicBezTo>
                    <a:pt x="77169" y="238208"/>
                    <a:pt x="67756" y="246276"/>
                    <a:pt x="49602" y="2449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17"/>
          <p:cNvGrpSpPr/>
          <p:nvPr/>
        </p:nvGrpSpPr>
        <p:grpSpPr>
          <a:xfrm>
            <a:off x="3861880" y="3154726"/>
            <a:ext cx="4259471" cy="601689"/>
            <a:chOff x="3861880" y="3154726"/>
            <a:chExt cx="4259471" cy="601689"/>
          </a:xfrm>
        </p:grpSpPr>
        <p:grpSp>
          <p:nvGrpSpPr>
            <p:cNvPr id="400" name="Google Shape;400;p17"/>
            <p:cNvGrpSpPr/>
            <p:nvPr/>
          </p:nvGrpSpPr>
          <p:grpSpPr>
            <a:xfrm>
              <a:off x="3861880" y="3229949"/>
              <a:ext cx="416210" cy="526466"/>
              <a:chOff x="10299941" y="2432122"/>
              <a:chExt cx="373176" cy="612113"/>
            </a:xfrm>
          </p:grpSpPr>
          <p:sp>
            <p:nvSpPr>
              <p:cNvPr id="401" name="Google Shape;401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17"/>
            <p:cNvGrpSpPr/>
            <p:nvPr/>
          </p:nvGrpSpPr>
          <p:grpSpPr>
            <a:xfrm>
              <a:off x="6091238" y="3229491"/>
              <a:ext cx="820515" cy="526924"/>
              <a:chOff x="132878" y="3186506"/>
              <a:chExt cx="3142790" cy="2018260"/>
            </a:xfrm>
          </p:grpSpPr>
          <p:sp>
            <p:nvSpPr>
              <p:cNvPr id="405" name="Google Shape;405;p17"/>
              <p:cNvSpPr/>
              <p:nvPr/>
            </p:nvSpPr>
            <p:spPr>
              <a:xfrm>
                <a:off x="779605" y="3829796"/>
                <a:ext cx="2455" cy="245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132878" y="3186506"/>
                <a:ext cx="3142790" cy="2018260"/>
              </a:xfrm>
              <a:custGeom>
                <a:avLst/>
                <a:gdLst/>
                <a:ahLst/>
                <a:cxnLst/>
                <a:rect l="l" t="t" r="r" b="b"/>
                <a:pathLst>
                  <a:path w="3142790" h="2018259" extrusionOk="0">
                    <a:moveTo>
                      <a:pt x="246" y="1708892"/>
                    </a:moveTo>
                    <a:cubicBezTo>
                      <a:pt x="27745" y="1709137"/>
                      <a:pt x="54999" y="1709628"/>
                      <a:pt x="82498" y="1709874"/>
                    </a:cubicBezTo>
                    <a:cubicBezTo>
                      <a:pt x="112698" y="1710119"/>
                      <a:pt x="112698" y="1709874"/>
                      <a:pt x="112698" y="1740811"/>
                    </a:cubicBezTo>
                    <a:cubicBezTo>
                      <a:pt x="112698" y="1750877"/>
                      <a:pt x="112698" y="1760944"/>
                      <a:pt x="112698" y="1771011"/>
                    </a:cubicBezTo>
                    <a:cubicBezTo>
                      <a:pt x="113435" y="1771257"/>
                      <a:pt x="114417" y="1771502"/>
                      <a:pt x="115154" y="1771993"/>
                    </a:cubicBezTo>
                    <a:cubicBezTo>
                      <a:pt x="117609" y="1768065"/>
                      <a:pt x="119819" y="1764136"/>
                      <a:pt x="122274" y="1760208"/>
                    </a:cubicBezTo>
                    <a:cubicBezTo>
                      <a:pt x="290463" y="1460415"/>
                      <a:pt x="458160" y="1160131"/>
                      <a:pt x="627085" y="860584"/>
                    </a:cubicBezTo>
                    <a:cubicBezTo>
                      <a:pt x="721614" y="693378"/>
                      <a:pt x="825473" y="532310"/>
                      <a:pt x="948239" y="384010"/>
                    </a:cubicBezTo>
                    <a:cubicBezTo>
                      <a:pt x="1031474" y="283342"/>
                      <a:pt x="1122320" y="190777"/>
                      <a:pt x="1231090" y="116872"/>
                    </a:cubicBezTo>
                    <a:cubicBezTo>
                      <a:pt x="1311378" y="62119"/>
                      <a:pt x="1397805" y="21607"/>
                      <a:pt x="1494544" y="5893"/>
                    </a:cubicBezTo>
                    <a:cubicBezTo>
                      <a:pt x="1503874" y="4420"/>
                      <a:pt x="1513941" y="5893"/>
                      <a:pt x="1522534" y="0"/>
                    </a:cubicBezTo>
                    <a:cubicBezTo>
                      <a:pt x="1554453" y="0"/>
                      <a:pt x="1586372" y="0"/>
                      <a:pt x="1618291" y="0"/>
                    </a:cubicBezTo>
                    <a:cubicBezTo>
                      <a:pt x="1627867" y="5156"/>
                      <a:pt x="1638670" y="4420"/>
                      <a:pt x="1648737" y="5893"/>
                    </a:cubicBezTo>
                    <a:cubicBezTo>
                      <a:pt x="1759226" y="23816"/>
                      <a:pt x="1855474" y="73659"/>
                      <a:pt x="1944110" y="139707"/>
                    </a:cubicBezTo>
                    <a:cubicBezTo>
                      <a:pt x="2044041" y="213857"/>
                      <a:pt x="2128995" y="303230"/>
                      <a:pt x="2207074" y="399724"/>
                    </a:cubicBezTo>
                    <a:cubicBezTo>
                      <a:pt x="2330575" y="552198"/>
                      <a:pt x="2433698" y="718176"/>
                      <a:pt x="2529701" y="888575"/>
                    </a:cubicBezTo>
                    <a:cubicBezTo>
                      <a:pt x="2693469" y="1179528"/>
                      <a:pt x="2857729" y="1470482"/>
                      <a:pt x="3021989" y="1761435"/>
                    </a:cubicBezTo>
                    <a:cubicBezTo>
                      <a:pt x="3023953" y="1764873"/>
                      <a:pt x="3026163" y="1768065"/>
                      <a:pt x="3030583" y="1771257"/>
                    </a:cubicBezTo>
                    <a:cubicBezTo>
                      <a:pt x="3030583" y="1759225"/>
                      <a:pt x="3030583" y="1747440"/>
                      <a:pt x="3030583" y="1735409"/>
                    </a:cubicBezTo>
                    <a:cubicBezTo>
                      <a:pt x="3030583" y="1706928"/>
                      <a:pt x="3030583" y="1707173"/>
                      <a:pt x="3059555" y="1706928"/>
                    </a:cubicBezTo>
                    <a:cubicBezTo>
                      <a:pt x="3087300" y="1706928"/>
                      <a:pt x="3115291" y="1706682"/>
                      <a:pt x="3143036" y="1706436"/>
                    </a:cubicBezTo>
                    <a:cubicBezTo>
                      <a:pt x="3143036" y="1807595"/>
                      <a:pt x="3143036" y="1908508"/>
                      <a:pt x="3143281" y="2009666"/>
                    </a:cubicBezTo>
                    <a:cubicBezTo>
                      <a:pt x="3143281" y="2017032"/>
                      <a:pt x="3141808" y="2018506"/>
                      <a:pt x="3134442" y="2018506"/>
                    </a:cubicBezTo>
                    <a:cubicBezTo>
                      <a:pt x="3099577" y="2018015"/>
                      <a:pt x="3064957" y="2018260"/>
                      <a:pt x="3030092" y="2018260"/>
                    </a:cubicBezTo>
                    <a:cubicBezTo>
                      <a:pt x="3030337" y="1999354"/>
                      <a:pt x="3030337" y="1980694"/>
                      <a:pt x="3030828" y="1961788"/>
                    </a:cubicBezTo>
                    <a:cubicBezTo>
                      <a:pt x="3031074" y="1955159"/>
                      <a:pt x="3027145" y="1950248"/>
                      <a:pt x="3024199" y="1944846"/>
                    </a:cubicBezTo>
                    <a:cubicBezTo>
                      <a:pt x="2864604" y="1666169"/>
                      <a:pt x="2705255" y="1387738"/>
                      <a:pt x="2545660" y="1109306"/>
                    </a:cubicBezTo>
                    <a:cubicBezTo>
                      <a:pt x="2516442" y="1058236"/>
                      <a:pt x="2486978" y="1007166"/>
                      <a:pt x="2458006" y="956095"/>
                    </a:cubicBezTo>
                    <a:cubicBezTo>
                      <a:pt x="2454568" y="950203"/>
                      <a:pt x="2450394" y="945783"/>
                      <a:pt x="2444747" y="942346"/>
                    </a:cubicBezTo>
                    <a:cubicBezTo>
                      <a:pt x="2202900" y="793063"/>
                      <a:pt x="1961052" y="643535"/>
                      <a:pt x="1719450" y="494007"/>
                    </a:cubicBezTo>
                    <a:cubicBezTo>
                      <a:pt x="1692442" y="477311"/>
                      <a:pt x="1665679" y="459878"/>
                      <a:pt x="1637934" y="443919"/>
                    </a:cubicBezTo>
                    <a:cubicBezTo>
                      <a:pt x="1593738" y="418875"/>
                      <a:pt x="1548315" y="418384"/>
                      <a:pt x="1504611" y="443919"/>
                    </a:cubicBezTo>
                    <a:cubicBezTo>
                      <a:pt x="1451085" y="475347"/>
                      <a:pt x="1399033" y="509476"/>
                      <a:pt x="1345998" y="542131"/>
                    </a:cubicBezTo>
                    <a:cubicBezTo>
                      <a:pt x="1130913" y="674963"/>
                      <a:pt x="915829" y="808041"/>
                      <a:pt x="700744" y="940873"/>
                    </a:cubicBezTo>
                    <a:cubicBezTo>
                      <a:pt x="693624" y="945292"/>
                      <a:pt x="688467" y="950939"/>
                      <a:pt x="684048" y="958305"/>
                    </a:cubicBezTo>
                    <a:cubicBezTo>
                      <a:pt x="496217" y="1286579"/>
                      <a:pt x="308386" y="1614608"/>
                      <a:pt x="120064" y="1942882"/>
                    </a:cubicBezTo>
                    <a:cubicBezTo>
                      <a:pt x="114663" y="1952212"/>
                      <a:pt x="111716" y="1961052"/>
                      <a:pt x="112453" y="1971855"/>
                    </a:cubicBezTo>
                    <a:cubicBezTo>
                      <a:pt x="113190" y="1987323"/>
                      <a:pt x="112944" y="2003037"/>
                      <a:pt x="113190" y="2018506"/>
                    </a:cubicBezTo>
                    <a:cubicBezTo>
                      <a:pt x="78324" y="2018506"/>
                      <a:pt x="43704" y="2018260"/>
                      <a:pt x="8839" y="2018751"/>
                    </a:cubicBezTo>
                    <a:cubicBezTo>
                      <a:pt x="1473" y="2018751"/>
                      <a:pt x="0" y="2017278"/>
                      <a:pt x="0" y="2009912"/>
                    </a:cubicBezTo>
                    <a:cubicBezTo>
                      <a:pt x="246" y="1909490"/>
                      <a:pt x="246" y="1809068"/>
                      <a:pt x="246" y="17088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481108" y="3932427"/>
                <a:ext cx="2445483" cy="1215376"/>
              </a:xfrm>
              <a:custGeom>
                <a:avLst/>
                <a:gdLst/>
                <a:ahLst/>
                <a:cxnLst/>
                <a:rect l="l" t="t" r="r" b="b"/>
                <a:pathLst>
                  <a:path w="2445483" h="1215375" extrusionOk="0">
                    <a:moveTo>
                      <a:pt x="824669" y="0"/>
                    </a:moveTo>
                    <a:cubicBezTo>
                      <a:pt x="819513" y="51561"/>
                      <a:pt x="814848" y="100422"/>
                      <a:pt x="809938" y="149037"/>
                    </a:cubicBezTo>
                    <a:cubicBezTo>
                      <a:pt x="800362" y="244303"/>
                      <a:pt x="790786" y="339569"/>
                      <a:pt x="781456" y="434834"/>
                    </a:cubicBezTo>
                    <a:cubicBezTo>
                      <a:pt x="770162" y="547042"/>
                      <a:pt x="759358" y="659495"/>
                      <a:pt x="747573" y="771702"/>
                    </a:cubicBezTo>
                    <a:cubicBezTo>
                      <a:pt x="743399" y="810741"/>
                      <a:pt x="749537" y="845852"/>
                      <a:pt x="776791" y="875562"/>
                    </a:cubicBezTo>
                    <a:cubicBezTo>
                      <a:pt x="798398" y="898887"/>
                      <a:pt x="825160" y="910918"/>
                      <a:pt x="857325" y="910918"/>
                    </a:cubicBezTo>
                    <a:cubicBezTo>
                      <a:pt x="1103347" y="910918"/>
                      <a:pt x="1349123" y="910918"/>
                      <a:pt x="1595144" y="910918"/>
                    </a:cubicBezTo>
                    <a:cubicBezTo>
                      <a:pt x="1660210" y="910918"/>
                      <a:pt x="1712753" y="852236"/>
                      <a:pt x="1706124" y="787416"/>
                    </a:cubicBezTo>
                    <a:cubicBezTo>
                      <a:pt x="1684272" y="575032"/>
                      <a:pt x="1662174" y="362648"/>
                      <a:pt x="1640322" y="150265"/>
                    </a:cubicBezTo>
                    <a:cubicBezTo>
                      <a:pt x="1635657" y="106315"/>
                      <a:pt x="1630991" y="62365"/>
                      <a:pt x="1626572" y="18415"/>
                    </a:cubicBezTo>
                    <a:cubicBezTo>
                      <a:pt x="1626081" y="13013"/>
                      <a:pt x="1625835" y="7366"/>
                      <a:pt x="1625344" y="0"/>
                    </a:cubicBezTo>
                    <a:cubicBezTo>
                      <a:pt x="1644496" y="11786"/>
                      <a:pt x="1661928" y="22343"/>
                      <a:pt x="1679361" y="33147"/>
                    </a:cubicBezTo>
                    <a:cubicBezTo>
                      <a:pt x="1791323" y="101895"/>
                      <a:pt x="1903039" y="170644"/>
                      <a:pt x="2015001" y="239147"/>
                    </a:cubicBezTo>
                    <a:cubicBezTo>
                      <a:pt x="2022613" y="243812"/>
                      <a:pt x="2027769" y="249459"/>
                      <a:pt x="2031452" y="257807"/>
                    </a:cubicBezTo>
                    <a:cubicBezTo>
                      <a:pt x="2168703" y="572086"/>
                      <a:pt x="2305955" y="886365"/>
                      <a:pt x="2443206" y="1200644"/>
                    </a:cubicBezTo>
                    <a:cubicBezTo>
                      <a:pt x="2449836" y="1216112"/>
                      <a:pt x="2449836" y="1216112"/>
                      <a:pt x="2432894" y="1216112"/>
                    </a:cubicBezTo>
                    <a:cubicBezTo>
                      <a:pt x="1626818" y="1216112"/>
                      <a:pt x="820741" y="1216112"/>
                      <a:pt x="14664" y="1216112"/>
                    </a:cubicBezTo>
                    <a:cubicBezTo>
                      <a:pt x="-2523" y="1216112"/>
                      <a:pt x="-2523" y="1216112"/>
                      <a:pt x="4107" y="1200889"/>
                    </a:cubicBezTo>
                    <a:cubicBezTo>
                      <a:pt x="141358" y="886610"/>
                      <a:pt x="278855" y="572332"/>
                      <a:pt x="416107" y="258052"/>
                    </a:cubicBezTo>
                    <a:cubicBezTo>
                      <a:pt x="419053" y="251178"/>
                      <a:pt x="422491" y="245285"/>
                      <a:pt x="429365" y="241111"/>
                    </a:cubicBezTo>
                    <a:cubicBezTo>
                      <a:pt x="559005" y="162296"/>
                      <a:pt x="688400" y="83235"/>
                      <a:pt x="818040" y="4174"/>
                    </a:cubicBezTo>
                    <a:cubicBezTo>
                      <a:pt x="819022" y="3192"/>
                      <a:pt x="820741" y="2210"/>
                      <a:pt x="824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17"/>
            <p:cNvGrpSpPr/>
            <p:nvPr/>
          </p:nvGrpSpPr>
          <p:grpSpPr>
            <a:xfrm>
              <a:off x="4235431" y="3321426"/>
              <a:ext cx="343891" cy="434989"/>
              <a:chOff x="10299941" y="2432122"/>
              <a:chExt cx="373176" cy="612113"/>
            </a:xfrm>
          </p:grpSpPr>
          <p:sp>
            <p:nvSpPr>
              <p:cNvPr id="409" name="Google Shape;409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" name="Google Shape;412;p17"/>
            <p:cNvGrpSpPr/>
            <p:nvPr/>
          </p:nvGrpSpPr>
          <p:grpSpPr>
            <a:xfrm>
              <a:off x="4569845" y="3154726"/>
              <a:ext cx="475680" cy="601689"/>
              <a:chOff x="10299941" y="2432122"/>
              <a:chExt cx="373176" cy="612113"/>
            </a:xfrm>
          </p:grpSpPr>
          <p:sp>
            <p:nvSpPr>
              <p:cNvPr id="413" name="Google Shape;413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17"/>
            <p:cNvGrpSpPr/>
            <p:nvPr/>
          </p:nvGrpSpPr>
          <p:grpSpPr>
            <a:xfrm>
              <a:off x="5027147" y="3321426"/>
              <a:ext cx="343891" cy="434989"/>
              <a:chOff x="10299941" y="2432122"/>
              <a:chExt cx="373176" cy="612113"/>
            </a:xfrm>
          </p:grpSpPr>
          <p:sp>
            <p:nvSpPr>
              <p:cNvPr id="417" name="Google Shape;417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17"/>
            <p:cNvGrpSpPr/>
            <p:nvPr/>
          </p:nvGrpSpPr>
          <p:grpSpPr>
            <a:xfrm>
              <a:off x="5809667" y="3428150"/>
              <a:ext cx="259518" cy="328265"/>
              <a:chOff x="10299941" y="2432122"/>
              <a:chExt cx="373176" cy="612113"/>
            </a:xfrm>
          </p:grpSpPr>
          <p:sp>
            <p:nvSpPr>
              <p:cNvPr id="421" name="Google Shape;421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4" name="Google Shape;424;p17"/>
            <p:cNvGrpSpPr/>
            <p:nvPr/>
          </p:nvGrpSpPr>
          <p:grpSpPr>
            <a:xfrm>
              <a:off x="7135245" y="3428150"/>
              <a:ext cx="259518" cy="328265"/>
              <a:chOff x="10299941" y="2432122"/>
              <a:chExt cx="373176" cy="612113"/>
            </a:xfrm>
          </p:grpSpPr>
          <p:sp>
            <p:nvSpPr>
              <p:cNvPr id="425" name="Google Shape;425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8" name="Google Shape;428;p17"/>
            <p:cNvGrpSpPr/>
            <p:nvPr/>
          </p:nvGrpSpPr>
          <p:grpSpPr>
            <a:xfrm>
              <a:off x="7440615" y="3266131"/>
              <a:ext cx="387606" cy="490284"/>
              <a:chOff x="10299941" y="2432122"/>
              <a:chExt cx="373176" cy="612113"/>
            </a:xfrm>
          </p:grpSpPr>
          <p:sp>
            <p:nvSpPr>
              <p:cNvPr id="429" name="Google Shape;429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17"/>
            <p:cNvGrpSpPr/>
            <p:nvPr/>
          </p:nvGrpSpPr>
          <p:grpSpPr>
            <a:xfrm>
              <a:off x="7776927" y="3320752"/>
              <a:ext cx="344424" cy="435663"/>
              <a:chOff x="10299941" y="2432122"/>
              <a:chExt cx="373176" cy="612113"/>
            </a:xfrm>
          </p:grpSpPr>
          <p:sp>
            <p:nvSpPr>
              <p:cNvPr id="433" name="Google Shape;433;p17"/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/>
                <a:ahLst/>
                <a:cxnLst/>
                <a:rect l="l" t="t" r="r" b="b"/>
                <a:pathLst>
                  <a:path w="279882" h="253967" extrusionOk="0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/>
                <a:ahLst/>
                <a:cxnLst/>
                <a:rect l="l" t="t" r="r" b="b"/>
                <a:pathLst>
                  <a:path w="331712" h="305797" extrusionOk="0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/>
                <a:ahLst/>
                <a:cxnLst/>
                <a:rect l="l" t="t" r="r" b="b"/>
                <a:pathLst>
                  <a:path w="373176" h="342078" extrusionOk="0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27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64" y="157929"/>
            <a:ext cx="8500770" cy="6375578"/>
          </a:xfrm>
        </p:spPr>
      </p:pic>
    </p:spTree>
    <p:extLst>
      <p:ext uri="{BB962C8B-B14F-4D97-AF65-F5344CB8AC3E}">
        <p14:creationId xmlns:p14="http://schemas.microsoft.com/office/powerpoint/2010/main" val="20570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81" y="178949"/>
            <a:ext cx="8595363" cy="6446523"/>
          </a:xfrm>
        </p:spPr>
      </p:pic>
    </p:spTree>
    <p:extLst>
      <p:ext uri="{BB962C8B-B14F-4D97-AF65-F5344CB8AC3E}">
        <p14:creationId xmlns:p14="http://schemas.microsoft.com/office/powerpoint/2010/main" val="39802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86" y="168166"/>
            <a:ext cx="4953374" cy="6604499"/>
          </a:xfrm>
        </p:spPr>
      </p:pic>
    </p:spTree>
    <p:extLst>
      <p:ext uri="{BB962C8B-B14F-4D97-AF65-F5344CB8AC3E}">
        <p14:creationId xmlns:p14="http://schemas.microsoft.com/office/powerpoint/2010/main" val="50290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62" y="305073"/>
            <a:ext cx="8101376" cy="6076033"/>
          </a:xfrm>
        </p:spPr>
      </p:pic>
    </p:spTree>
    <p:extLst>
      <p:ext uri="{BB962C8B-B14F-4D97-AF65-F5344CB8AC3E}">
        <p14:creationId xmlns:p14="http://schemas.microsoft.com/office/powerpoint/2010/main" val="22905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53" y="494260"/>
            <a:ext cx="7647895" cy="5739656"/>
          </a:xfrm>
        </p:spPr>
      </p:pic>
    </p:spTree>
    <p:extLst>
      <p:ext uri="{BB962C8B-B14F-4D97-AF65-F5344CB8AC3E}">
        <p14:creationId xmlns:p14="http://schemas.microsoft.com/office/powerpoint/2010/main" val="386132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55" y="263031"/>
            <a:ext cx="8216990" cy="6162743"/>
          </a:xfrm>
        </p:spPr>
      </p:pic>
    </p:spTree>
    <p:extLst>
      <p:ext uri="{BB962C8B-B14F-4D97-AF65-F5344CB8AC3E}">
        <p14:creationId xmlns:p14="http://schemas.microsoft.com/office/powerpoint/2010/main" val="37324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128</TotalTime>
  <Words>543</Words>
  <Application>Microsoft Office PowerPoint</Application>
  <PresentationFormat>Panorámica</PresentationFormat>
  <Paragraphs>81</Paragraphs>
  <Slides>35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35</vt:i4>
      </vt:variant>
    </vt:vector>
  </HeadingPairs>
  <TitlesOfParts>
    <vt:vector size="45" baseType="lpstr">
      <vt:lpstr>Arial</vt:lpstr>
      <vt:lpstr>Avenir</vt:lpstr>
      <vt:lpstr>Calibri</vt:lpstr>
      <vt:lpstr>Noto Sans Symbols</vt:lpstr>
      <vt:lpstr>Trebuchet MS</vt:lpstr>
      <vt:lpstr>Tw Cen MT</vt:lpstr>
      <vt:lpstr>Circuito</vt:lpstr>
      <vt:lpstr>Cover and End Slide Master</vt:lpstr>
      <vt:lpstr>Section Break Slide Master</vt:lpstr>
      <vt:lpstr>Contents Slide Master</vt:lpstr>
      <vt:lpstr>Reunión familias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Reunión familias</dc:title>
  <dc:creator>Mónica López  Hoyos</dc:creator>
  <cp:lastModifiedBy>Mónica López  Hoyos</cp:lastModifiedBy>
  <cp:revision>10</cp:revision>
  <dcterms:created xsi:type="dcterms:W3CDTF">2022-05-31T08:31:17Z</dcterms:created>
  <dcterms:modified xsi:type="dcterms:W3CDTF">2022-05-31T18:16:38Z</dcterms:modified>
</cp:coreProperties>
</file>